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314" r:id="rId2"/>
    <p:sldId id="301" r:id="rId3"/>
    <p:sldId id="880" r:id="rId4"/>
    <p:sldId id="362" r:id="rId5"/>
    <p:sldId id="363" r:id="rId6"/>
    <p:sldId id="358" r:id="rId7"/>
    <p:sldId id="360" r:id="rId8"/>
    <p:sldId id="368" r:id="rId9"/>
    <p:sldId id="893" r:id="rId10"/>
    <p:sldId id="371" r:id="rId11"/>
    <p:sldId id="373" r:id="rId12"/>
    <p:sldId id="374" r:id="rId13"/>
    <p:sldId id="894" r:id="rId14"/>
    <p:sldId id="366" r:id="rId15"/>
    <p:sldId id="895" r:id="rId16"/>
    <p:sldId id="369" r:id="rId17"/>
    <p:sldId id="372" r:id="rId18"/>
    <p:sldId id="896" r:id="rId19"/>
    <p:sldId id="361" r:id="rId20"/>
    <p:sldId id="885" r:id="rId21"/>
    <p:sldId id="886" r:id="rId22"/>
    <p:sldId id="887" r:id="rId23"/>
    <p:sldId id="889" r:id="rId24"/>
    <p:sldId id="891" r:id="rId25"/>
    <p:sldId id="379" r:id="rId26"/>
    <p:sldId id="898" r:id="rId27"/>
    <p:sldId id="882" r:id="rId28"/>
    <p:sldId id="897" r:id="rId29"/>
    <p:sldId id="883" r:id="rId30"/>
    <p:sldId id="899" r:id="rId31"/>
    <p:sldId id="884" r:id="rId32"/>
    <p:sldId id="35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289"/>
    <a:srgbClr val="B9DAB0"/>
    <a:srgbClr val="AA3E81"/>
    <a:srgbClr val="EED163"/>
    <a:srgbClr val="8EB3DC"/>
    <a:srgbClr val="7BA2EF"/>
    <a:srgbClr val="7755B0"/>
    <a:srgbClr val="26262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7" autoAdjust="0"/>
    <p:restoredTop sz="95088" autoAdjust="0"/>
  </p:normalViewPr>
  <p:slideViewPr>
    <p:cSldViewPr snapToGrid="0" showGuides="1">
      <p:cViewPr varScale="1">
        <p:scale>
          <a:sx n="112" d="100"/>
          <a:sy n="112" d="100"/>
        </p:scale>
        <p:origin x="1464" y="96"/>
      </p:cViewPr>
      <p:guideLst>
        <p:guide orient="horz" pos="17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6C994-644D-4078-AA86-DFAEEAEAFE17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E5DD6E-1C38-4965-A056-2D1A53A71D3B}">
      <dgm:prSet/>
      <dgm:spPr/>
      <dgm:t>
        <a:bodyPr/>
        <a:lstStyle/>
        <a:p>
          <a:r>
            <a:rPr lang="en-US" dirty="0"/>
            <a:t>PPT Leader (CAK)</a:t>
          </a:r>
        </a:p>
      </dgm:t>
    </dgm:pt>
    <dgm:pt modelId="{11B64415-08AD-4538-9248-C47BA1E1FC7B}" type="parTrans" cxnId="{18717697-293D-443C-8716-77C00525831C}">
      <dgm:prSet/>
      <dgm:spPr/>
      <dgm:t>
        <a:bodyPr/>
        <a:lstStyle/>
        <a:p>
          <a:endParaRPr lang="en-US"/>
        </a:p>
      </dgm:t>
    </dgm:pt>
    <dgm:pt modelId="{99D3CDBB-C3BE-4FF9-BA39-9B647F21B4B0}" type="sibTrans" cxnId="{18717697-293D-443C-8716-77C00525831C}">
      <dgm:prSet/>
      <dgm:spPr/>
      <dgm:t>
        <a:bodyPr/>
        <a:lstStyle/>
        <a:p>
          <a:endParaRPr lang="en-US"/>
        </a:p>
      </dgm:t>
    </dgm:pt>
    <dgm:pt modelId="{9ED79DAB-3CE0-40BD-81FB-C080733CEE4F}">
      <dgm:prSet/>
      <dgm:spPr/>
      <dgm:t>
        <a:bodyPr/>
        <a:lstStyle/>
        <a:p>
          <a:r>
            <a:rPr lang="en-US" dirty="0"/>
            <a:t>Assign team roles</a:t>
          </a:r>
        </a:p>
      </dgm:t>
    </dgm:pt>
    <dgm:pt modelId="{360FFC20-ADCF-4B77-B415-37FEFFFA24F0}" type="parTrans" cxnId="{52A45D57-DD91-46C6-8A62-88DE007B50DE}">
      <dgm:prSet/>
      <dgm:spPr/>
      <dgm:t>
        <a:bodyPr/>
        <a:lstStyle/>
        <a:p>
          <a:endParaRPr lang="en-US"/>
        </a:p>
      </dgm:t>
    </dgm:pt>
    <dgm:pt modelId="{AE1D6E13-2753-4EBC-8C6E-F88784FCBFD9}" type="sibTrans" cxnId="{52A45D57-DD91-46C6-8A62-88DE007B50DE}">
      <dgm:prSet/>
      <dgm:spPr/>
      <dgm:t>
        <a:bodyPr/>
        <a:lstStyle/>
        <a:p>
          <a:endParaRPr lang="en-US"/>
        </a:p>
      </dgm:t>
    </dgm:pt>
    <dgm:pt modelId="{5CEC91AD-64F6-4407-9225-D0F90EE062B0}">
      <dgm:prSet/>
      <dgm:spPr/>
      <dgm:t>
        <a:bodyPr/>
        <a:lstStyle/>
        <a:p>
          <a:r>
            <a:rPr lang="en-US" dirty="0"/>
            <a:t>CAK Tenant Team Members</a:t>
          </a:r>
        </a:p>
      </dgm:t>
    </dgm:pt>
    <dgm:pt modelId="{65D1A5A7-79BC-4861-840C-4CF9A5F46B56}" type="parTrans" cxnId="{49370DF1-9C2A-43C9-8A04-ED7EE3DB7BE5}">
      <dgm:prSet/>
      <dgm:spPr/>
      <dgm:t>
        <a:bodyPr/>
        <a:lstStyle/>
        <a:p>
          <a:endParaRPr lang="en-US"/>
        </a:p>
      </dgm:t>
    </dgm:pt>
    <dgm:pt modelId="{63353D22-1906-4CDF-B22C-F5FEBBCEC6D1}" type="sibTrans" cxnId="{49370DF1-9C2A-43C9-8A04-ED7EE3DB7BE5}">
      <dgm:prSet/>
      <dgm:spPr/>
      <dgm:t>
        <a:bodyPr/>
        <a:lstStyle/>
        <a:p>
          <a:endParaRPr lang="en-US"/>
        </a:p>
      </dgm:t>
    </dgm:pt>
    <dgm:pt modelId="{054329A7-D343-4601-B158-152A37CD4D7B}">
      <dgm:prSet/>
      <dgm:spPr/>
      <dgm:t>
        <a:bodyPr/>
        <a:lstStyle/>
        <a:p>
          <a:r>
            <a:rPr lang="en-US" dirty="0"/>
            <a:t>Understand  SWPPP/share with staff</a:t>
          </a:r>
        </a:p>
      </dgm:t>
    </dgm:pt>
    <dgm:pt modelId="{5E4C8A95-836D-497D-B4EB-FD4F10B0F1F6}" type="parTrans" cxnId="{ACA5C31E-F2A1-466E-B89C-2E8B96B75521}">
      <dgm:prSet/>
      <dgm:spPr/>
      <dgm:t>
        <a:bodyPr/>
        <a:lstStyle/>
        <a:p>
          <a:endParaRPr lang="en-US"/>
        </a:p>
      </dgm:t>
    </dgm:pt>
    <dgm:pt modelId="{23CBF158-577C-4F4F-87A4-C0AD5A7D0564}" type="sibTrans" cxnId="{ACA5C31E-F2A1-466E-B89C-2E8B96B75521}">
      <dgm:prSet/>
      <dgm:spPr/>
      <dgm:t>
        <a:bodyPr/>
        <a:lstStyle/>
        <a:p>
          <a:endParaRPr lang="en-US"/>
        </a:p>
      </dgm:t>
    </dgm:pt>
    <dgm:pt modelId="{62051E8C-876F-4685-B8C7-AC4CF8DE3492}">
      <dgm:prSet/>
      <dgm:spPr/>
      <dgm:t>
        <a:bodyPr/>
        <a:lstStyle/>
        <a:p>
          <a:r>
            <a:rPr lang="en-US" dirty="0"/>
            <a:t>Coordinate with your other plans</a:t>
          </a:r>
        </a:p>
      </dgm:t>
    </dgm:pt>
    <dgm:pt modelId="{6FA4D6E9-94D4-49A4-B16D-ADE3542C849C}" type="sibTrans" cxnId="{038F468A-1CA1-46BB-900B-07C1C3120EBD}">
      <dgm:prSet/>
      <dgm:spPr/>
      <dgm:t>
        <a:bodyPr/>
        <a:lstStyle/>
        <a:p>
          <a:endParaRPr lang="en-US"/>
        </a:p>
      </dgm:t>
    </dgm:pt>
    <dgm:pt modelId="{A489EBF5-534F-456F-983E-DBC60E38E915}" type="parTrans" cxnId="{038F468A-1CA1-46BB-900B-07C1C3120EBD}">
      <dgm:prSet/>
      <dgm:spPr/>
      <dgm:t>
        <a:bodyPr/>
        <a:lstStyle/>
        <a:p>
          <a:endParaRPr lang="en-US"/>
        </a:p>
      </dgm:t>
    </dgm:pt>
    <dgm:pt modelId="{05CCB45F-F50E-489F-8F86-756FDC281D9B}">
      <dgm:prSet/>
      <dgm:spPr/>
      <dgm:t>
        <a:bodyPr/>
        <a:lstStyle/>
        <a:p>
          <a:r>
            <a:rPr lang="en-US" dirty="0"/>
            <a:t>Manage pollution prevention at your facility</a:t>
          </a:r>
        </a:p>
      </dgm:t>
    </dgm:pt>
    <dgm:pt modelId="{5BC27E23-9F97-4F95-A4EC-B15D6B0D8270}" type="sibTrans" cxnId="{D5DCBD7A-C3BA-4671-926C-682D984A9152}">
      <dgm:prSet/>
      <dgm:spPr/>
      <dgm:t>
        <a:bodyPr/>
        <a:lstStyle/>
        <a:p>
          <a:endParaRPr lang="en-US"/>
        </a:p>
      </dgm:t>
    </dgm:pt>
    <dgm:pt modelId="{795D0603-79B9-4DD1-B7E0-3E4D2DA59997}" type="parTrans" cxnId="{D5DCBD7A-C3BA-4671-926C-682D984A9152}">
      <dgm:prSet/>
      <dgm:spPr/>
      <dgm:t>
        <a:bodyPr/>
        <a:lstStyle/>
        <a:p>
          <a:endParaRPr lang="en-US"/>
        </a:p>
      </dgm:t>
    </dgm:pt>
    <dgm:pt modelId="{EA5F14D3-66E3-496B-A3D1-588655F95B69}">
      <dgm:prSet/>
      <dgm:spPr/>
      <dgm:t>
        <a:bodyPr/>
        <a:lstStyle/>
        <a:p>
          <a:r>
            <a:rPr lang="en-US" dirty="0"/>
            <a:t>Implement control measures</a:t>
          </a:r>
        </a:p>
      </dgm:t>
    </dgm:pt>
    <dgm:pt modelId="{DBCCFD2C-3AC9-494A-BC18-E94956161258}" type="sibTrans" cxnId="{3568EA6C-F609-42E5-8B58-98BFE28E1740}">
      <dgm:prSet/>
      <dgm:spPr/>
      <dgm:t>
        <a:bodyPr/>
        <a:lstStyle/>
        <a:p>
          <a:endParaRPr lang="en-US"/>
        </a:p>
      </dgm:t>
    </dgm:pt>
    <dgm:pt modelId="{F4A3F9C0-6B9F-480B-A74E-3946D3F46382}" type="parTrans" cxnId="{3568EA6C-F609-42E5-8B58-98BFE28E1740}">
      <dgm:prSet/>
      <dgm:spPr/>
      <dgm:t>
        <a:bodyPr/>
        <a:lstStyle/>
        <a:p>
          <a:endParaRPr lang="en-US"/>
        </a:p>
      </dgm:t>
    </dgm:pt>
    <dgm:pt modelId="{0A47E992-2B19-44DE-946B-21A179235BBB}">
      <dgm:prSet/>
      <dgm:spPr/>
      <dgm:t>
        <a:bodyPr/>
        <a:lstStyle/>
        <a:p>
          <a:r>
            <a:rPr lang="en-US" dirty="0"/>
            <a:t>Assist with inspections</a:t>
          </a:r>
        </a:p>
      </dgm:t>
    </dgm:pt>
    <dgm:pt modelId="{14D20E6E-113D-40E7-A94A-37BFCF6DD181}" type="sibTrans" cxnId="{7C6B5548-D79A-4A56-BAD2-BC25D32C4F2B}">
      <dgm:prSet/>
      <dgm:spPr/>
      <dgm:t>
        <a:bodyPr/>
        <a:lstStyle/>
        <a:p>
          <a:endParaRPr lang="en-US"/>
        </a:p>
      </dgm:t>
    </dgm:pt>
    <dgm:pt modelId="{2A8A1A54-6782-482C-A713-D81958F72475}" type="parTrans" cxnId="{7C6B5548-D79A-4A56-BAD2-BC25D32C4F2B}">
      <dgm:prSet/>
      <dgm:spPr/>
      <dgm:t>
        <a:bodyPr/>
        <a:lstStyle/>
        <a:p>
          <a:endParaRPr lang="en-US"/>
        </a:p>
      </dgm:t>
    </dgm:pt>
    <dgm:pt modelId="{C2091F38-F34F-4912-8761-6398D668A251}">
      <dgm:prSet/>
      <dgm:spPr/>
      <dgm:t>
        <a:bodyPr/>
        <a:lstStyle/>
        <a:p>
          <a:r>
            <a:rPr lang="en-US" dirty="0"/>
            <a:t>Address spills or emergencies</a:t>
          </a:r>
        </a:p>
      </dgm:t>
    </dgm:pt>
    <dgm:pt modelId="{0D798DD9-8B7A-4942-B41B-D7461B54C0B8}" type="sibTrans" cxnId="{9F45F219-A244-4139-8D4E-632C43EAEF8B}">
      <dgm:prSet/>
      <dgm:spPr/>
      <dgm:t>
        <a:bodyPr/>
        <a:lstStyle/>
        <a:p>
          <a:endParaRPr lang="en-US"/>
        </a:p>
      </dgm:t>
    </dgm:pt>
    <dgm:pt modelId="{86D03E52-A5A6-413B-81F2-D30C4682497F}" type="parTrans" cxnId="{9F45F219-A244-4139-8D4E-632C43EAEF8B}">
      <dgm:prSet/>
      <dgm:spPr/>
      <dgm:t>
        <a:bodyPr/>
        <a:lstStyle/>
        <a:p>
          <a:endParaRPr lang="en-US"/>
        </a:p>
      </dgm:t>
    </dgm:pt>
    <dgm:pt modelId="{1DBF9E09-3143-42B8-ABCE-AEF3AB09FD9E}">
      <dgm:prSet/>
      <dgm:spPr/>
      <dgm:t>
        <a:bodyPr/>
        <a:lstStyle/>
        <a:p>
          <a:r>
            <a:rPr lang="en-US" dirty="0"/>
            <a:t>Report issues to CAK PPT leader</a:t>
          </a:r>
        </a:p>
      </dgm:t>
    </dgm:pt>
    <dgm:pt modelId="{3DC66470-948B-4C49-A478-565BA5FD4A60}" type="sibTrans" cxnId="{11942267-1D4D-4BCF-8E24-EA3C72D58BEF}">
      <dgm:prSet/>
      <dgm:spPr/>
      <dgm:t>
        <a:bodyPr/>
        <a:lstStyle/>
        <a:p>
          <a:endParaRPr lang="en-US"/>
        </a:p>
      </dgm:t>
    </dgm:pt>
    <dgm:pt modelId="{E5701F81-5A85-4D24-9F76-C1CE99A691B4}" type="parTrans" cxnId="{11942267-1D4D-4BCF-8E24-EA3C72D58BEF}">
      <dgm:prSet/>
      <dgm:spPr/>
      <dgm:t>
        <a:bodyPr/>
        <a:lstStyle/>
        <a:p>
          <a:endParaRPr lang="en-US"/>
        </a:p>
      </dgm:t>
    </dgm:pt>
    <dgm:pt modelId="{F5B759BA-FA73-491D-AA49-44FF0BC729F1}">
      <dgm:prSet/>
      <dgm:spPr/>
      <dgm:t>
        <a:bodyPr/>
        <a:lstStyle/>
        <a:p>
          <a:r>
            <a:rPr lang="en-US" dirty="0"/>
            <a:t>Provide guidance to your staff</a:t>
          </a:r>
        </a:p>
      </dgm:t>
    </dgm:pt>
    <dgm:pt modelId="{FFD7F624-30F7-4DBE-8657-18E6802F7587}" type="parTrans" cxnId="{10CB9A16-319D-438D-9D64-16EC47E770AF}">
      <dgm:prSet/>
      <dgm:spPr/>
      <dgm:t>
        <a:bodyPr/>
        <a:lstStyle/>
        <a:p>
          <a:endParaRPr lang="en-US"/>
        </a:p>
      </dgm:t>
    </dgm:pt>
    <dgm:pt modelId="{6A2C385D-5E50-48DD-BC25-923629A2F486}" type="sibTrans" cxnId="{10CB9A16-319D-438D-9D64-16EC47E770AF}">
      <dgm:prSet/>
      <dgm:spPr/>
      <dgm:t>
        <a:bodyPr/>
        <a:lstStyle/>
        <a:p>
          <a:endParaRPr lang="en-US"/>
        </a:p>
      </dgm:t>
    </dgm:pt>
    <dgm:pt modelId="{A07520FB-125B-42D1-BDEA-17D75B936C1B}">
      <dgm:prSet/>
      <dgm:spPr/>
      <dgm:t>
        <a:bodyPr/>
        <a:lstStyle/>
        <a:p>
          <a:r>
            <a:rPr lang="en-US" dirty="0"/>
            <a:t>Coordinate inspections, reporting, training</a:t>
          </a:r>
        </a:p>
      </dgm:t>
    </dgm:pt>
    <dgm:pt modelId="{407E72E0-4EEE-4080-8570-DB44F1A63AE6}" type="parTrans" cxnId="{5605DE1F-2DB4-4D71-9240-A8D07B93E576}">
      <dgm:prSet/>
      <dgm:spPr/>
      <dgm:t>
        <a:bodyPr/>
        <a:lstStyle/>
        <a:p>
          <a:endParaRPr lang="en-US"/>
        </a:p>
      </dgm:t>
    </dgm:pt>
    <dgm:pt modelId="{E6BF1D99-44B3-4B3D-BCDA-66DE9F46A820}" type="sibTrans" cxnId="{5605DE1F-2DB4-4D71-9240-A8D07B93E576}">
      <dgm:prSet/>
      <dgm:spPr/>
      <dgm:t>
        <a:bodyPr/>
        <a:lstStyle/>
        <a:p>
          <a:endParaRPr lang="en-US"/>
        </a:p>
      </dgm:t>
    </dgm:pt>
    <dgm:pt modelId="{C38EB2B4-A4D4-4E8F-A203-D41F12A257DE}">
      <dgm:prSet/>
      <dgm:spPr/>
      <dgm:t>
        <a:bodyPr/>
        <a:lstStyle/>
        <a:p>
          <a:r>
            <a:rPr lang="en-US" dirty="0"/>
            <a:t>Update SWPPP when changes</a:t>
          </a:r>
        </a:p>
      </dgm:t>
    </dgm:pt>
    <dgm:pt modelId="{7FA003CE-9A07-42F3-82CA-E4CF201E1D72}" type="parTrans" cxnId="{B6B55CF1-F5A2-4FD0-B29C-9A5B6CD4A1E5}">
      <dgm:prSet/>
      <dgm:spPr/>
      <dgm:t>
        <a:bodyPr/>
        <a:lstStyle/>
        <a:p>
          <a:endParaRPr lang="en-US"/>
        </a:p>
      </dgm:t>
    </dgm:pt>
    <dgm:pt modelId="{B14D4359-8437-477D-B215-D398C2B9F995}" type="sibTrans" cxnId="{B6B55CF1-F5A2-4FD0-B29C-9A5B6CD4A1E5}">
      <dgm:prSet/>
      <dgm:spPr/>
      <dgm:t>
        <a:bodyPr/>
        <a:lstStyle/>
        <a:p>
          <a:endParaRPr lang="en-US"/>
        </a:p>
      </dgm:t>
    </dgm:pt>
    <dgm:pt modelId="{351FAAC0-7F75-4A87-B4FB-DDD5918A6E8F}">
      <dgm:prSet/>
      <dgm:spPr/>
      <dgm:t>
        <a:bodyPr/>
        <a:lstStyle/>
        <a:p>
          <a:r>
            <a:rPr lang="en-US" dirty="0"/>
            <a:t>Correspond with regulators</a:t>
          </a:r>
        </a:p>
      </dgm:t>
    </dgm:pt>
    <dgm:pt modelId="{3D263F74-2563-44D4-8113-ECC55C92B04D}" type="parTrans" cxnId="{0A6DE5F3-EA86-41A8-A499-E6F8E502BB5D}">
      <dgm:prSet/>
      <dgm:spPr/>
      <dgm:t>
        <a:bodyPr/>
        <a:lstStyle/>
        <a:p>
          <a:endParaRPr lang="en-US"/>
        </a:p>
      </dgm:t>
    </dgm:pt>
    <dgm:pt modelId="{21DD39B6-5D0D-45E8-8860-C454FC4B1372}" type="sibTrans" cxnId="{0A6DE5F3-EA86-41A8-A499-E6F8E502BB5D}">
      <dgm:prSet/>
      <dgm:spPr/>
      <dgm:t>
        <a:bodyPr/>
        <a:lstStyle/>
        <a:p>
          <a:endParaRPr lang="en-US"/>
        </a:p>
      </dgm:t>
    </dgm:pt>
    <dgm:pt modelId="{47B8C79A-B234-4822-AC74-F5A937B0784C}">
      <dgm:prSet/>
      <dgm:spPr/>
      <dgm:t>
        <a:bodyPr/>
        <a:lstStyle/>
        <a:p>
          <a:r>
            <a:rPr lang="en-US" dirty="0"/>
            <a:t>Lead resolution of identified issues</a:t>
          </a:r>
        </a:p>
      </dgm:t>
    </dgm:pt>
    <dgm:pt modelId="{003C69A7-5DCC-47EA-97C0-565983348487}" type="parTrans" cxnId="{FBD705C4-33E1-48A3-AE7A-75834F36AF12}">
      <dgm:prSet/>
      <dgm:spPr/>
      <dgm:t>
        <a:bodyPr/>
        <a:lstStyle/>
        <a:p>
          <a:endParaRPr lang="en-US"/>
        </a:p>
      </dgm:t>
    </dgm:pt>
    <dgm:pt modelId="{AD48BFBB-F66E-4424-930C-FE463390F8CB}" type="sibTrans" cxnId="{FBD705C4-33E1-48A3-AE7A-75834F36AF12}">
      <dgm:prSet/>
      <dgm:spPr/>
      <dgm:t>
        <a:bodyPr/>
        <a:lstStyle/>
        <a:p>
          <a:endParaRPr lang="en-US"/>
        </a:p>
      </dgm:t>
    </dgm:pt>
    <dgm:pt modelId="{7885E671-E26D-4538-8FF8-DD8DDE50BAC9}">
      <dgm:prSet/>
      <dgm:spPr/>
      <dgm:t>
        <a:bodyPr/>
        <a:lstStyle/>
        <a:p>
          <a:r>
            <a:rPr lang="en-US" dirty="0"/>
            <a:t>Coordinate with other plans</a:t>
          </a:r>
        </a:p>
      </dgm:t>
    </dgm:pt>
    <dgm:pt modelId="{94AF5F74-5032-4C29-B42B-AF7631259697}" type="parTrans" cxnId="{B05AF2A6-B679-421A-803D-7976CB93233C}">
      <dgm:prSet/>
      <dgm:spPr/>
      <dgm:t>
        <a:bodyPr/>
        <a:lstStyle/>
        <a:p>
          <a:endParaRPr lang="en-US"/>
        </a:p>
      </dgm:t>
    </dgm:pt>
    <dgm:pt modelId="{C8BDA2B1-C2F9-43E6-9F68-8ED361BED7FC}" type="sibTrans" cxnId="{B05AF2A6-B679-421A-803D-7976CB93233C}">
      <dgm:prSet/>
      <dgm:spPr/>
      <dgm:t>
        <a:bodyPr/>
        <a:lstStyle/>
        <a:p>
          <a:endParaRPr lang="en-US"/>
        </a:p>
      </dgm:t>
    </dgm:pt>
    <dgm:pt modelId="{98B56814-84D5-4728-B499-4D0BE8D3D5DC}" type="pres">
      <dgm:prSet presAssocID="{0156C994-644D-4078-AA86-DFAEEAEAFE17}" presName="Name0" presStyleCnt="0">
        <dgm:presLayoutVars>
          <dgm:dir/>
          <dgm:animLvl val="lvl"/>
          <dgm:resizeHandles val="exact"/>
        </dgm:presLayoutVars>
      </dgm:prSet>
      <dgm:spPr/>
    </dgm:pt>
    <dgm:pt modelId="{65932158-23EE-4597-AFFD-FE740DA32D8F}" type="pres">
      <dgm:prSet presAssocID="{52E5DD6E-1C38-4965-A056-2D1A53A71D3B}" presName="composite" presStyleCnt="0"/>
      <dgm:spPr/>
    </dgm:pt>
    <dgm:pt modelId="{5AB961B2-F0F4-44F5-A39A-C7F86ECDACE6}" type="pres">
      <dgm:prSet presAssocID="{52E5DD6E-1C38-4965-A056-2D1A53A71D3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B9E4769-816C-41C3-8792-DFC8A3B3D9A5}" type="pres">
      <dgm:prSet presAssocID="{52E5DD6E-1C38-4965-A056-2D1A53A71D3B}" presName="desTx" presStyleLbl="alignAccFollowNode1" presStyleIdx="0" presStyleCnt="2" custLinFactNeighborX="-1" custLinFactNeighborY="45">
        <dgm:presLayoutVars>
          <dgm:bulletEnabled val="1"/>
        </dgm:presLayoutVars>
      </dgm:prSet>
      <dgm:spPr/>
    </dgm:pt>
    <dgm:pt modelId="{3DE39D22-75FB-4D97-9A35-6BD8B483F536}" type="pres">
      <dgm:prSet presAssocID="{99D3CDBB-C3BE-4FF9-BA39-9B647F21B4B0}" presName="space" presStyleCnt="0"/>
      <dgm:spPr/>
    </dgm:pt>
    <dgm:pt modelId="{939C6A08-89EA-477A-BA52-A7B4413013B7}" type="pres">
      <dgm:prSet presAssocID="{5CEC91AD-64F6-4407-9225-D0F90EE062B0}" presName="composite" presStyleCnt="0"/>
      <dgm:spPr/>
    </dgm:pt>
    <dgm:pt modelId="{60CB87F0-6FE4-41D7-B4DC-AF97B3A36D4D}" type="pres">
      <dgm:prSet presAssocID="{5CEC91AD-64F6-4407-9225-D0F90EE062B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BAEA083-A2FC-4569-899B-2B909024F220}" type="pres">
      <dgm:prSet presAssocID="{5CEC91AD-64F6-4407-9225-D0F90EE062B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0CB9A16-319D-438D-9D64-16EC47E770AF}" srcId="{52E5DD6E-1C38-4965-A056-2D1A53A71D3B}" destId="{F5B759BA-FA73-491D-AA49-44FF0BC729F1}" srcOrd="1" destOrd="0" parTransId="{FFD7F624-30F7-4DBE-8657-18E6802F7587}" sibTransId="{6A2C385D-5E50-48DD-BC25-923629A2F486}"/>
    <dgm:cxn modelId="{9F45F219-A244-4139-8D4E-632C43EAEF8B}" srcId="{05CCB45F-F50E-489F-8F86-756FDC281D9B}" destId="{C2091F38-F34F-4912-8761-6398D668A251}" srcOrd="2" destOrd="0" parTransId="{86D03E52-A5A6-413B-81F2-D30C4682497F}" sibTransId="{0D798DD9-8B7A-4942-B41B-D7461B54C0B8}"/>
    <dgm:cxn modelId="{ACA5C31E-F2A1-466E-B89C-2E8B96B75521}" srcId="{5CEC91AD-64F6-4407-9225-D0F90EE062B0}" destId="{054329A7-D343-4601-B158-152A37CD4D7B}" srcOrd="0" destOrd="0" parTransId="{5E4C8A95-836D-497D-B4EB-FD4F10B0F1F6}" sibTransId="{23CBF158-577C-4F4F-87A4-C0AD5A7D0564}"/>
    <dgm:cxn modelId="{5605DE1F-2DB4-4D71-9240-A8D07B93E576}" srcId="{52E5DD6E-1C38-4965-A056-2D1A53A71D3B}" destId="{A07520FB-125B-42D1-BDEA-17D75B936C1B}" srcOrd="2" destOrd="0" parTransId="{407E72E0-4EEE-4080-8570-DB44F1A63AE6}" sibTransId="{E6BF1D99-44B3-4B3D-BCDA-66DE9F46A820}"/>
    <dgm:cxn modelId="{5545702A-5484-4216-966B-E1289574B05A}" type="presOf" srcId="{EA5F14D3-66E3-496B-A3D1-588655F95B69}" destId="{BBAEA083-A2FC-4569-899B-2B909024F220}" srcOrd="0" destOrd="3" presId="urn:microsoft.com/office/officeart/2005/8/layout/hList1"/>
    <dgm:cxn modelId="{DF520D2B-6E2D-4C33-9F79-330DC23579CC}" type="presOf" srcId="{A07520FB-125B-42D1-BDEA-17D75B936C1B}" destId="{DB9E4769-816C-41C3-8792-DFC8A3B3D9A5}" srcOrd="0" destOrd="2" presId="urn:microsoft.com/office/officeart/2005/8/layout/hList1"/>
    <dgm:cxn modelId="{9D906145-80D4-47FE-A923-65045F5C7C98}" type="presOf" srcId="{0156C994-644D-4078-AA86-DFAEEAEAFE17}" destId="{98B56814-84D5-4728-B499-4D0BE8D3D5DC}" srcOrd="0" destOrd="0" presId="urn:microsoft.com/office/officeart/2005/8/layout/hList1"/>
    <dgm:cxn modelId="{11942267-1D4D-4BCF-8E24-EA3C72D58BEF}" srcId="{05CCB45F-F50E-489F-8F86-756FDC281D9B}" destId="{1DBF9E09-3143-42B8-ABCE-AEF3AB09FD9E}" srcOrd="3" destOrd="0" parTransId="{E5701F81-5A85-4D24-9F76-C1CE99A691B4}" sibTransId="{3DC66470-948B-4C49-A478-565BA5FD4A60}"/>
    <dgm:cxn modelId="{7C6B5548-D79A-4A56-BAD2-BC25D32C4F2B}" srcId="{05CCB45F-F50E-489F-8F86-756FDC281D9B}" destId="{0A47E992-2B19-44DE-946B-21A179235BBB}" srcOrd="1" destOrd="0" parTransId="{2A8A1A54-6782-482C-A713-D81958F72475}" sibTransId="{14D20E6E-113D-40E7-A94A-37BFCF6DD181}"/>
    <dgm:cxn modelId="{3568EA6C-F609-42E5-8B58-98BFE28E1740}" srcId="{05CCB45F-F50E-489F-8F86-756FDC281D9B}" destId="{EA5F14D3-66E3-496B-A3D1-588655F95B69}" srcOrd="0" destOrd="0" parTransId="{F4A3F9C0-6B9F-480B-A74E-3946D3F46382}" sibTransId="{DBCCFD2C-3AC9-494A-BC18-E94956161258}"/>
    <dgm:cxn modelId="{56DEA74D-434A-4853-BD9A-6BB51D47BF93}" type="presOf" srcId="{62051E8C-876F-4685-B8C7-AC4CF8DE3492}" destId="{BBAEA083-A2FC-4569-899B-2B909024F220}" srcOrd="0" destOrd="1" presId="urn:microsoft.com/office/officeart/2005/8/layout/hList1"/>
    <dgm:cxn modelId="{0DDF7773-8159-43CC-A7C6-D8511EAD97A7}" type="presOf" srcId="{05CCB45F-F50E-489F-8F86-756FDC281D9B}" destId="{BBAEA083-A2FC-4569-899B-2B909024F220}" srcOrd="0" destOrd="2" presId="urn:microsoft.com/office/officeart/2005/8/layout/hList1"/>
    <dgm:cxn modelId="{52A45D57-DD91-46C6-8A62-88DE007B50DE}" srcId="{52E5DD6E-1C38-4965-A056-2D1A53A71D3B}" destId="{9ED79DAB-3CE0-40BD-81FB-C080733CEE4F}" srcOrd="0" destOrd="0" parTransId="{360FFC20-ADCF-4B77-B415-37FEFFFA24F0}" sibTransId="{AE1D6E13-2753-4EBC-8C6E-F88784FCBFD9}"/>
    <dgm:cxn modelId="{D5DCBD7A-C3BA-4671-926C-682D984A9152}" srcId="{5CEC91AD-64F6-4407-9225-D0F90EE062B0}" destId="{05CCB45F-F50E-489F-8F86-756FDC281D9B}" srcOrd="2" destOrd="0" parTransId="{795D0603-79B9-4DD1-B7E0-3E4D2DA59997}" sibTransId="{5BC27E23-9F97-4F95-A4EC-B15D6B0D8270}"/>
    <dgm:cxn modelId="{614E217C-199A-4513-B55E-62C5605AE076}" type="presOf" srcId="{F5B759BA-FA73-491D-AA49-44FF0BC729F1}" destId="{DB9E4769-816C-41C3-8792-DFC8A3B3D9A5}" srcOrd="0" destOrd="1" presId="urn:microsoft.com/office/officeart/2005/8/layout/hList1"/>
    <dgm:cxn modelId="{F8B5AB80-4E0A-4AF3-9AFC-8D4CDD828B3B}" type="presOf" srcId="{47B8C79A-B234-4822-AC74-F5A937B0784C}" destId="{DB9E4769-816C-41C3-8792-DFC8A3B3D9A5}" srcOrd="0" destOrd="3" presId="urn:microsoft.com/office/officeart/2005/8/layout/hList1"/>
    <dgm:cxn modelId="{038F468A-1CA1-46BB-900B-07C1C3120EBD}" srcId="{5CEC91AD-64F6-4407-9225-D0F90EE062B0}" destId="{62051E8C-876F-4685-B8C7-AC4CF8DE3492}" srcOrd="1" destOrd="0" parTransId="{A489EBF5-534F-456F-983E-DBC60E38E915}" sibTransId="{6FA4D6E9-94D4-49A4-B16D-ADE3542C849C}"/>
    <dgm:cxn modelId="{D68F4993-F339-46E8-8BD6-549064EC4477}" type="presOf" srcId="{52E5DD6E-1C38-4965-A056-2D1A53A71D3B}" destId="{5AB961B2-F0F4-44F5-A39A-C7F86ECDACE6}" srcOrd="0" destOrd="0" presId="urn:microsoft.com/office/officeart/2005/8/layout/hList1"/>
    <dgm:cxn modelId="{18717697-293D-443C-8716-77C00525831C}" srcId="{0156C994-644D-4078-AA86-DFAEEAEAFE17}" destId="{52E5DD6E-1C38-4965-A056-2D1A53A71D3B}" srcOrd="0" destOrd="0" parTransId="{11B64415-08AD-4538-9248-C47BA1E1FC7B}" sibTransId="{99D3CDBB-C3BE-4FF9-BA39-9B647F21B4B0}"/>
    <dgm:cxn modelId="{0073C69A-5CBA-462D-8B66-FAC1B2436136}" type="presOf" srcId="{0A47E992-2B19-44DE-946B-21A179235BBB}" destId="{BBAEA083-A2FC-4569-899B-2B909024F220}" srcOrd="0" destOrd="4" presId="urn:microsoft.com/office/officeart/2005/8/layout/hList1"/>
    <dgm:cxn modelId="{A5FAE3A0-7AD4-4F65-98F7-C68D0F8CD8E2}" type="presOf" srcId="{5CEC91AD-64F6-4407-9225-D0F90EE062B0}" destId="{60CB87F0-6FE4-41D7-B4DC-AF97B3A36D4D}" srcOrd="0" destOrd="0" presId="urn:microsoft.com/office/officeart/2005/8/layout/hList1"/>
    <dgm:cxn modelId="{B05AF2A6-B679-421A-803D-7976CB93233C}" srcId="{52E5DD6E-1C38-4965-A056-2D1A53A71D3B}" destId="{7885E671-E26D-4538-8FF8-DD8DDE50BAC9}" srcOrd="6" destOrd="0" parTransId="{94AF5F74-5032-4C29-B42B-AF7631259697}" sibTransId="{C8BDA2B1-C2F9-43E6-9F68-8ED361BED7FC}"/>
    <dgm:cxn modelId="{FBD705C4-33E1-48A3-AE7A-75834F36AF12}" srcId="{52E5DD6E-1C38-4965-A056-2D1A53A71D3B}" destId="{47B8C79A-B234-4822-AC74-F5A937B0784C}" srcOrd="3" destOrd="0" parTransId="{003C69A7-5DCC-47EA-97C0-565983348487}" sibTransId="{AD48BFBB-F66E-4424-930C-FE463390F8CB}"/>
    <dgm:cxn modelId="{D1B8F7DF-06F8-4CD9-83AD-DF0C6F7D8C0F}" type="presOf" srcId="{054329A7-D343-4601-B158-152A37CD4D7B}" destId="{BBAEA083-A2FC-4569-899B-2B909024F220}" srcOrd="0" destOrd="0" presId="urn:microsoft.com/office/officeart/2005/8/layout/hList1"/>
    <dgm:cxn modelId="{A14814E5-F45B-4BC6-A531-C5EA2EE4AB09}" type="presOf" srcId="{7885E671-E26D-4538-8FF8-DD8DDE50BAC9}" destId="{DB9E4769-816C-41C3-8792-DFC8A3B3D9A5}" srcOrd="0" destOrd="6" presId="urn:microsoft.com/office/officeart/2005/8/layout/hList1"/>
    <dgm:cxn modelId="{9FC17DE8-605A-4ED6-A3F4-7B3896AD2575}" type="presOf" srcId="{351FAAC0-7F75-4A87-B4FB-DDD5918A6E8F}" destId="{DB9E4769-816C-41C3-8792-DFC8A3B3D9A5}" srcOrd="0" destOrd="5" presId="urn:microsoft.com/office/officeart/2005/8/layout/hList1"/>
    <dgm:cxn modelId="{5577E2E8-8BCF-470C-8C2F-99A6A7BC345F}" type="presOf" srcId="{9ED79DAB-3CE0-40BD-81FB-C080733CEE4F}" destId="{DB9E4769-816C-41C3-8792-DFC8A3B3D9A5}" srcOrd="0" destOrd="0" presId="urn:microsoft.com/office/officeart/2005/8/layout/hList1"/>
    <dgm:cxn modelId="{EBC896EA-CF7E-4B77-9CEB-2DC47AD86CCA}" type="presOf" srcId="{1DBF9E09-3143-42B8-ABCE-AEF3AB09FD9E}" destId="{BBAEA083-A2FC-4569-899B-2B909024F220}" srcOrd="0" destOrd="6" presId="urn:microsoft.com/office/officeart/2005/8/layout/hList1"/>
    <dgm:cxn modelId="{49370DF1-9C2A-43C9-8A04-ED7EE3DB7BE5}" srcId="{0156C994-644D-4078-AA86-DFAEEAEAFE17}" destId="{5CEC91AD-64F6-4407-9225-D0F90EE062B0}" srcOrd="1" destOrd="0" parTransId="{65D1A5A7-79BC-4861-840C-4CF9A5F46B56}" sibTransId="{63353D22-1906-4CDF-B22C-F5FEBBCEC6D1}"/>
    <dgm:cxn modelId="{B6B55CF1-F5A2-4FD0-B29C-9A5B6CD4A1E5}" srcId="{52E5DD6E-1C38-4965-A056-2D1A53A71D3B}" destId="{C38EB2B4-A4D4-4E8F-A203-D41F12A257DE}" srcOrd="4" destOrd="0" parTransId="{7FA003CE-9A07-42F3-82CA-E4CF201E1D72}" sibTransId="{B14D4359-8437-477D-B215-D398C2B9F995}"/>
    <dgm:cxn modelId="{0A6DE5F3-EA86-41A8-A499-E6F8E502BB5D}" srcId="{52E5DD6E-1C38-4965-A056-2D1A53A71D3B}" destId="{351FAAC0-7F75-4A87-B4FB-DDD5918A6E8F}" srcOrd="5" destOrd="0" parTransId="{3D263F74-2563-44D4-8113-ECC55C92B04D}" sibTransId="{21DD39B6-5D0D-45E8-8860-C454FC4B1372}"/>
    <dgm:cxn modelId="{D414A1F9-DEB7-4AA0-8442-0D918A9BE7E3}" type="presOf" srcId="{C2091F38-F34F-4912-8761-6398D668A251}" destId="{BBAEA083-A2FC-4569-899B-2B909024F220}" srcOrd="0" destOrd="5" presId="urn:microsoft.com/office/officeart/2005/8/layout/hList1"/>
    <dgm:cxn modelId="{D7D22DFC-F078-4D2C-8166-3970A9ADD5B1}" type="presOf" srcId="{C38EB2B4-A4D4-4E8F-A203-D41F12A257DE}" destId="{DB9E4769-816C-41C3-8792-DFC8A3B3D9A5}" srcOrd="0" destOrd="4" presId="urn:microsoft.com/office/officeart/2005/8/layout/hList1"/>
    <dgm:cxn modelId="{74967B50-CCE0-40D2-984C-A26EBD5CA3C4}" type="presParOf" srcId="{98B56814-84D5-4728-B499-4D0BE8D3D5DC}" destId="{65932158-23EE-4597-AFFD-FE740DA32D8F}" srcOrd="0" destOrd="0" presId="urn:microsoft.com/office/officeart/2005/8/layout/hList1"/>
    <dgm:cxn modelId="{34FB6861-D685-4EC6-A95B-8FFD8B15F3B7}" type="presParOf" srcId="{65932158-23EE-4597-AFFD-FE740DA32D8F}" destId="{5AB961B2-F0F4-44F5-A39A-C7F86ECDACE6}" srcOrd="0" destOrd="0" presId="urn:microsoft.com/office/officeart/2005/8/layout/hList1"/>
    <dgm:cxn modelId="{85D2B2E8-9EE8-4B98-AB81-183A7ABAE489}" type="presParOf" srcId="{65932158-23EE-4597-AFFD-FE740DA32D8F}" destId="{DB9E4769-816C-41C3-8792-DFC8A3B3D9A5}" srcOrd="1" destOrd="0" presId="urn:microsoft.com/office/officeart/2005/8/layout/hList1"/>
    <dgm:cxn modelId="{2332FD64-42CF-4109-8128-5F14FAE18F41}" type="presParOf" srcId="{98B56814-84D5-4728-B499-4D0BE8D3D5DC}" destId="{3DE39D22-75FB-4D97-9A35-6BD8B483F536}" srcOrd="1" destOrd="0" presId="urn:microsoft.com/office/officeart/2005/8/layout/hList1"/>
    <dgm:cxn modelId="{8F16780A-1974-403D-BF25-4FF402CCE378}" type="presParOf" srcId="{98B56814-84D5-4728-B499-4D0BE8D3D5DC}" destId="{939C6A08-89EA-477A-BA52-A7B4413013B7}" srcOrd="2" destOrd="0" presId="urn:microsoft.com/office/officeart/2005/8/layout/hList1"/>
    <dgm:cxn modelId="{A2B57A5E-23A2-48DA-B01B-81EBC9152240}" type="presParOf" srcId="{939C6A08-89EA-477A-BA52-A7B4413013B7}" destId="{60CB87F0-6FE4-41D7-B4DC-AF97B3A36D4D}" srcOrd="0" destOrd="0" presId="urn:microsoft.com/office/officeart/2005/8/layout/hList1"/>
    <dgm:cxn modelId="{2B1D96BF-683C-4EA8-8F50-FA61AF0FAED9}" type="presParOf" srcId="{939C6A08-89EA-477A-BA52-A7B4413013B7}" destId="{BBAEA083-A2FC-4569-899B-2B909024F2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6C994-644D-4078-AA86-DFAEEAEAFE17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E5DD6E-1C38-4965-A056-2D1A53A71D3B}">
      <dgm:prSet/>
      <dgm:spPr/>
      <dgm:t>
        <a:bodyPr/>
        <a:lstStyle/>
        <a:p>
          <a:r>
            <a:rPr lang="en-US" dirty="0"/>
            <a:t>CAK Maintenance Team Members</a:t>
          </a:r>
        </a:p>
      </dgm:t>
    </dgm:pt>
    <dgm:pt modelId="{11B64415-08AD-4538-9248-C47BA1E1FC7B}" type="parTrans" cxnId="{18717697-293D-443C-8716-77C00525831C}">
      <dgm:prSet/>
      <dgm:spPr/>
      <dgm:t>
        <a:bodyPr/>
        <a:lstStyle/>
        <a:p>
          <a:endParaRPr lang="en-US"/>
        </a:p>
      </dgm:t>
    </dgm:pt>
    <dgm:pt modelId="{99D3CDBB-C3BE-4FF9-BA39-9B647F21B4B0}" type="sibTrans" cxnId="{18717697-293D-443C-8716-77C00525831C}">
      <dgm:prSet/>
      <dgm:spPr/>
      <dgm:t>
        <a:bodyPr/>
        <a:lstStyle/>
        <a:p>
          <a:endParaRPr lang="en-US"/>
        </a:p>
      </dgm:t>
    </dgm:pt>
    <dgm:pt modelId="{9ED79DAB-3CE0-40BD-81FB-C080733CEE4F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tlas Grotesk Regular"/>
            <a:ea typeface="+mn-ea"/>
            <a:cs typeface="+mn-cs"/>
          </a:endParaRPr>
        </a:p>
      </dgm:t>
    </dgm:pt>
    <dgm:pt modelId="{360FFC20-ADCF-4B77-B415-37FEFFFA24F0}" type="parTrans" cxnId="{52A45D57-DD91-46C6-8A62-88DE007B50DE}">
      <dgm:prSet/>
      <dgm:spPr/>
      <dgm:t>
        <a:bodyPr/>
        <a:lstStyle/>
        <a:p>
          <a:endParaRPr lang="en-US"/>
        </a:p>
      </dgm:t>
    </dgm:pt>
    <dgm:pt modelId="{AE1D6E13-2753-4EBC-8C6E-F88784FCBFD9}" type="sibTrans" cxnId="{52A45D57-DD91-46C6-8A62-88DE007B50DE}">
      <dgm:prSet/>
      <dgm:spPr/>
      <dgm:t>
        <a:bodyPr/>
        <a:lstStyle/>
        <a:p>
          <a:endParaRPr lang="en-US"/>
        </a:p>
      </dgm:t>
    </dgm:pt>
    <dgm:pt modelId="{5CEC91AD-64F6-4407-9225-D0F90EE062B0}">
      <dgm:prSet/>
      <dgm:spPr/>
      <dgm:t>
        <a:bodyPr/>
        <a:lstStyle/>
        <a:p>
          <a:r>
            <a:rPr lang="en-US" dirty="0"/>
            <a:t>CAK Operations Team Members</a:t>
          </a:r>
        </a:p>
      </dgm:t>
    </dgm:pt>
    <dgm:pt modelId="{65D1A5A7-79BC-4861-840C-4CF9A5F46B56}" type="parTrans" cxnId="{49370DF1-9C2A-43C9-8A04-ED7EE3DB7BE5}">
      <dgm:prSet/>
      <dgm:spPr/>
      <dgm:t>
        <a:bodyPr/>
        <a:lstStyle/>
        <a:p>
          <a:endParaRPr lang="en-US"/>
        </a:p>
      </dgm:t>
    </dgm:pt>
    <dgm:pt modelId="{63353D22-1906-4CDF-B22C-F5FEBBCEC6D1}" type="sibTrans" cxnId="{49370DF1-9C2A-43C9-8A04-ED7EE3DB7BE5}">
      <dgm:prSet/>
      <dgm:spPr/>
      <dgm:t>
        <a:bodyPr/>
        <a:lstStyle/>
        <a:p>
          <a:endParaRPr lang="en-US"/>
        </a:p>
      </dgm:t>
    </dgm:pt>
    <dgm:pt modelId="{C8274987-F86A-4B8E-94EB-978A612E7D35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Read SWPPP </a:t>
          </a:r>
        </a:p>
      </dgm:t>
    </dgm:pt>
    <dgm:pt modelId="{4632E682-25EE-43A8-9EF7-2587BD8AFB59}" type="parTrans" cxnId="{F9DAF134-0358-430F-98D2-FEE3AD910590}">
      <dgm:prSet/>
      <dgm:spPr/>
      <dgm:t>
        <a:bodyPr/>
        <a:lstStyle/>
        <a:p>
          <a:endParaRPr lang="en-US"/>
        </a:p>
      </dgm:t>
    </dgm:pt>
    <dgm:pt modelId="{7C43A9F6-3494-4AED-ADEC-4436D580E32B}" type="sibTrans" cxnId="{F9DAF134-0358-430F-98D2-FEE3AD910590}">
      <dgm:prSet/>
      <dgm:spPr/>
      <dgm:t>
        <a:bodyPr/>
        <a:lstStyle/>
        <a:p>
          <a:endParaRPr lang="en-US"/>
        </a:p>
      </dgm:t>
    </dgm:pt>
    <dgm:pt modelId="{888038F0-13D5-492F-ACE2-D113FFDF9184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Provide maintenance of controls </a:t>
          </a:r>
        </a:p>
      </dgm:t>
    </dgm:pt>
    <dgm:pt modelId="{EFDAB128-0419-4CF5-88CB-6DA02282AB40}" type="parTrans" cxnId="{DE8E76FB-ECC8-4D17-8D85-BB8F80F52954}">
      <dgm:prSet/>
      <dgm:spPr/>
      <dgm:t>
        <a:bodyPr/>
        <a:lstStyle/>
        <a:p>
          <a:endParaRPr lang="en-US"/>
        </a:p>
      </dgm:t>
    </dgm:pt>
    <dgm:pt modelId="{987F21F7-D28B-4DC2-B787-302BD2C0D628}" type="sibTrans" cxnId="{DE8E76FB-ECC8-4D17-8D85-BB8F80F52954}">
      <dgm:prSet/>
      <dgm:spPr/>
      <dgm:t>
        <a:bodyPr/>
        <a:lstStyle/>
        <a:p>
          <a:endParaRPr lang="en-US"/>
        </a:p>
      </dgm:t>
    </dgm:pt>
    <dgm:pt modelId="{40494228-8E30-426A-A822-5644CEE9AB4E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Coordinate with CAK PPT Leader on maintenance issues and status</a:t>
          </a:r>
        </a:p>
      </dgm:t>
    </dgm:pt>
    <dgm:pt modelId="{508BFFDD-292F-46BF-A322-82FEB1331D0B}" type="parTrans" cxnId="{AB9135F4-06FF-4547-A179-5A8D7858F220}">
      <dgm:prSet/>
      <dgm:spPr/>
      <dgm:t>
        <a:bodyPr/>
        <a:lstStyle/>
        <a:p>
          <a:endParaRPr lang="en-US"/>
        </a:p>
      </dgm:t>
    </dgm:pt>
    <dgm:pt modelId="{E2962246-D033-47AB-8756-669615A6D113}" type="sibTrans" cxnId="{AB9135F4-06FF-4547-A179-5A8D7858F220}">
      <dgm:prSet/>
      <dgm:spPr/>
      <dgm:t>
        <a:bodyPr/>
        <a:lstStyle/>
        <a:p>
          <a:endParaRPr lang="en-US"/>
        </a:p>
      </dgm:t>
    </dgm:pt>
    <dgm:pt modelId="{E682DA93-1F19-458E-9B2D-F515587C4297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Address maintenance issues with pollutant generating activities</a:t>
          </a:r>
        </a:p>
      </dgm:t>
    </dgm:pt>
    <dgm:pt modelId="{3C311322-D39A-4B72-A9A3-AA1CBFE5631E}" type="parTrans" cxnId="{2475F9C6-C232-4FD0-9D7B-212C3FFD8F9A}">
      <dgm:prSet/>
      <dgm:spPr/>
      <dgm:t>
        <a:bodyPr/>
        <a:lstStyle/>
        <a:p>
          <a:endParaRPr lang="en-US"/>
        </a:p>
      </dgm:t>
    </dgm:pt>
    <dgm:pt modelId="{E0E919E5-258F-4D3F-82FC-8D1991D806D0}" type="sibTrans" cxnId="{2475F9C6-C232-4FD0-9D7B-212C3FFD8F9A}">
      <dgm:prSet/>
      <dgm:spPr/>
      <dgm:t>
        <a:bodyPr/>
        <a:lstStyle/>
        <a:p>
          <a:endParaRPr lang="en-US"/>
        </a:p>
      </dgm:t>
    </dgm:pt>
    <dgm:pt modelId="{07420576-FA73-4E1B-B6AF-35CA51A7D016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location and function of structural control measures</a:t>
          </a:r>
        </a:p>
      </dgm:t>
    </dgm:pt>
    <dgm:pt modelId="{3581B0DC-0280-4677-AA8C-1EE028242182}" type="parTrans" cxnId="{2BF33FCB-78B6-4D80-A584-D222780A4B8C}">
      <dgm:prSet/>
      <dgm:spPr/>
      <dgm:t>
        <a:bodyPr/>
        <a:lstStyle/>
        <a:p>
          <a:endParaRPr lang="en-US"/>
        </a:p>
      </dgm:t>
    </dgm:pt>
    <dgm:pt modelId="{4D54E4C1-EA8C-4215-A086-84BDD4C9CB25}" type="sibTrans" cxnId="{2BF33FCB-78B6-4D80-A584-D222780A4B8C}">
      <dgm:prSet/>
      <dgm:spPr/>
      <dgm:t>
        <a:bodyPr/>
        <a:lstStyle/>
        <a:p>
          <a:endParaRPr lang="en-US"/>
        </a:p>
      </dgm:t>
    </dgm:pt>
    <dgm:pt modelId="{66779466-7A49-4F99-9926-C7E05AB88AF7}">
      <dgm:prSet custT="1"/>
      <dgm:spPr/>
      <dgm:t>
        <a:bodyPr/>
        <a:lstStyle/>
        <a:p>
          <a:pPr marL="114300" marR="0" lvl="1" indent="-11430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Provide guidance to team members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200" kern="1200" dirty="0"/>
        </a:p>
      </dgm:t>
    </dgm:pt>
    <dgm:pt modelId="{85A73D39-4548-4407-AAEA-196FDC770AB4}" type="parTrans" cxnId="{0FE6372C-DD97-4FBB-9AA8-AE6B74910755}">
      <dgm:prSet/>
      <dgm:spPr/>
      <dgm:t>
        <a:bodyPr/>
        <a:lstStyle/>
        <a:p>
          <a:endParaRPr lang="en-US"/>
        </a:p>
      </dgm:t>
    </dgm:pt>
    <dgm:pt modelId="{E5E748CB-7D3E-49A8-87DB-162404E9AF16}" type="sibTrans" cxnId="{0FE6372C-DD97-4FBB-9AA8-AE6B74910755}">
      <dgm:prSet/>
      <dgm:spPr/>
      <dgm:t>
        <a:bodyPr/>
        <a:lstStyle/>
        <a:p>
          <a:endParaRPr lang="en-US"/>
        </a:p>
      </dgm:t>
    </dgm:pt>
    <dgm:pt modelId="{9C3503FA-05B4-48BB-884D-01B0E4190A22}">
      <dgm:prSet/>
      <dgm:spPr/>
      <dgm:t>
        <a:bodyPr/>
        <a:lstStyle/>
        <a:p>
          <a:endParaRPr lang="en-US" sz="1200" dirty="0"/>
        </a:p>
      </dgm:t>
    </dgm:pt>
    <dgm:pt modelId="{A599BCA8-520D-419E-8086-0ECE80A361AB}" type="parTrans" cxnId="{BB98A02F-74E4-4511-8662-5B7867FDAD91}">
      <dgm:prSet/>
      <dgm:spPr/>
      <dgm:t>
        <a:bodyPr/>
        <a:lstStyle/>
        <a:p>
          <a:endParaRPr lang="en-US"/>
        </a:p>
      </dgm:t>
    </dgm:pt>
    <dgm:pt modelId="{43F7D35B-6052-4FD1-9428-7336C7DFB2F0}" type="sibTrans" cxnId="{BB98A02F-74E4-4511-8662-5B7867FDAD91}">
      <dgm:prSet/>
      <dgm:spPr/>
      <dgm:t>
        <a:bodyPr/>
        <a:lstStyle/>
        <a:p>
          <a:endParaRPr lang="en-US"/>
        </a:p>
      </dgm:t>
    </dgm:pt>
    <dgm:pt modelId="{37609DB4-57A7-486E-9B2D-0D6BB95B163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pollutants and pollutant generating activities </a:t>
          </a:r>
          <a:endParaRPr lang="en-US" sz="1600" dirty="0"/>
        </a:p>
      </dgm:t>
    </dgm:pt>
    <dgm:pt modelId="{2E838D23-E78C-4942-BC15-83D370981FB7}" type="parTrans" cxnId="{F2E5698C-8DA0-4A6E-936B-37F39F7322A0}">
      <dgm:prSet/>
      <dgm:spPr/>
      <dgm:t>
        <a:bodyPr/>
        <a:lstStyle/>
        <a:p>
          <a:endParaRPr lang="en-US"/>
        </a:p>
      </dgm:t>
    </dgm:pt>
    <dgm:pt modelId="{7F46BAAB-B0EA-435B-8EAF-2E5AAD7A4718}" type="sibTrans" cxnId="{F2E5698C-8DA0-4A6E-936B-37F39F7322A0}">
      <dgm:prSet/>
      <dgm:spPr/>
      <dgm:t>
        <a:bodyPr/>
        <a:lstStyle/>
        <a:p>
          <a:endParaRPr lang="en-US"/>
        </a:p>
      </dgm:t>
    </dgm:pt>
    <dgm:pt modelId="{F7322995-8FAF-4C26-B3A8-7476BBCECD5A}">
      <dgm:prSet custT="1"/>
      <dgm:spPr/>
      <dgm:t>
        <a:bodyPr/>
        <a:lstStyle/>
        <a:p>
          <a:r>
            <a: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location and function of structural control measures</a:t>
          </a:r>
        </a:p>
      </dgm:t>
    </dgm:pt>
    <dgm:pt modelId="{0BC3F874-D71A-4278-B464-4B6A919DFCE4}" type="parTrans" cxnId="{2CCCF4FC-4816-42A1-9105-270904BB38E7}">
      <dgm:prSet/>
      <dgm:spPr/>
      <dgm:t>
        <a:bodyPr/>
        <a:lstStyle/>
        <a:p>
          <a:endParaRPr lang="en-US"/>
        </a:p>
      </dgm:t>
    </dgm:pt>
    <dgm:pt modelId="{D48583D4-5812-4BE0-9297-D889671FB9C6}" type="sibTrans" cxnId="{2CCCF4FC-4816-42A1-9105-270904BB38E7}">
      <dgm:prSet/>
      <dgm:spPr/>
      <dgm:t>
        <a:bodyPr/>
        <a:lstStyle/>
        <a:p>
          <a:endParaRPr lang="en-US"/>
        </a:p>
      </dgm:t>
    </dgm:pt>
    <dgm:pt modelId="{B7AE8141-2386-4DDC-8034-36512E8CA91D}">
      <dgm:prSet custT="1"/>
      <dgm:spPr/>
      <dgm:t>
        <a:bodyPr/>
        <a:lstStyle/>
        <a:p>
          <a:r>
            <a:rPr lang="en-US" sz="1600" dirty="0"/>
            <a:t>Document observations and collected data per SWPPP forms </a:t>
          </a:r>
        </a:p>
      </dgm:t>
    </dgm:pt>
    <dgm:pt modelId="{4A4881F5-0A8C-4A92-8606-58C6203F425E}" type="parTrans" cxnId="{D5B49433-D08A-47F7-AE99-2C500AE6F6EE}">
      <dgm:prSet/>
      <dgm:spPr/>
      <dgm:t>
        <a:bodyPr/>
        <a:lstStyle/>
        <a:p>
          <a:endParaRPr lang="en-US"/>
        </a:p>
      </dgm:t>
    </dgm:pt>
    <dgm:pt modelId="{F876F3C7-0E05-4790-BF5A-85F7325214CB}" type="sibTrans" cxnId="{D5B49433-D08A-47F7-AE99-2C500AE6F6EE}">
      <dgm:prSet/>
      <dgm:spPr/>
      <dgm:t>
        <a:bodyPr/>
        <a:lstStyle/>
        <a:p>
          <a:endParaRPr lang="en-US"/>
        </a:p>
      </dgm:t>
    </dgm:pt>
    <dgm:pt modelId="{660D16DE-9B1D-4777-88D6-AF56CE1F12E1}">
      <dgm:prSet custT="1"/>
      <dgm:spPr/>
      <dgm:t>
        <a:bodyPr/>
        <a:lstStyle/>
        <a:p>
          <a:r>
            <a:rPr lang="en-US" sz="1600" dirty="0"/>
            <a:t>Address operational performance issues with controls</a:t>
          </a:r>
        </a:p>
      </dgm:t>
    </dgm:pt>
    <dgm:pt modelId="{0BE5394E-B453-49E3-A418-175B36DF1AF9}" type="parTrans" cxnId="{2B1716E9-3027-469F-9B45-DE3B155A84D8}">
      <dgm:prSet/>
      <dgm:spPr/>
      <dgm:t>
        <a:bodyPr/>
        <a:lstStyle/>
        <a:p>
          <a:endParaRPr lang="en-US"/>
        </a:p>
      </dgm:t>
    </dgm:pt>
    <dgm:pt modelId="{A5058A03-6EEB-4732-9DA4-39EE34AAD631}" type="sibTrans" cxnId="{2B1716E9-3027-469F-9B45-DE3B155A84D8}">
      <dgm:prSet/>
      <dgm:spPr/>
      <dgm:t>
        <a:bodyPr/>
        <a:lstStyle/>
        <a:p>
          <a:endParaRPr lang="en-US"/>
        </a:p>
      </dgm:t>
    </dgm:pt>
    <dgm:pt modelId="{9683F465-5B0D-4B58-95AD-4980CCEEA0FF}">
      <dgm:prSet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polluting activities  </a:t>
          </a:r>
        </a:p>
      </dgm:t>
    </dgm:pt>
    <dgm:pt modelId="{4F41F051-F865-44AF-9472-61FBD97ED5A5}" type="parTrans" cxnId="{9CB4631B-AAEE-467B-8BA2-B49655119F26}">
      <dgm:prSet/>
      <dgm:spPr/>
      <dgm:t>
        <a:bodyPr/>
        <a:lstStyle/>
        <a:p>
          <a:endParaRPr lang="en-US"/>
        </a:p>
      </dgm:t>
    </dgm:pt>
    <dgm:pt modelId="{E30691AB-14DB-4617-8B75-2BC4C95EC07C}" type="sibTrans" cxnId="{9CB4631B-AAEE-467B-8BA2-B49655119F26}">
      <dgm:prSet/>
      <dgm:spPr/>
      <dgm:t>
        <a:bodyPr/>
        <a:lstStyle/>
        <a:p>
          <a:endParaRPr lang="en-US"/>
        </a:p>
      </dgm:t>
    </dgm:pt>
    <dgm:pt modelId="{E06BCF1D-E646-4BBA-B732-7B3F055AFE4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Read SWPPP</a:t>
          </a:r>
        </a:p>
      </dgm:t>
    </dgm:pt>
    <dgm:pt modelId="{3B7821C6-3A4D-465C-BF67-CF5C69C55EEA}" type="parTrans" cxnId="{5A83EC16-4C56-4D1D-B21D-1731D73A1DB8}">
      <dgm:prSet/>
      <dgm:spPr/>
      <dgm:t>
        <a:bodyPr/>
        <a:lstStyle/>
        <a:p>
          <a:endParaRPr lang="en-US"/>
        </a:p>
      </dgm:t>
    </dgm:pt>
    <dgm:pt modelId="{29898C28-7D7F-4D94-9BCD-689B489AA59F}" type="sibTrans" cxnId="{5A83EC16-4C56-4D1D-B21D-1731D73A1DB8}">
      <dgm:prSet/>
      <dgm:spPr/>
      <dgm:t>
        <a:bodyPr/>
        <a:lstStyle/>
        <a:p>
          <a:endParaRPr lang="en-US"/>
        </a:p>
      </dgm:t>
    </dgm:pt>
    <dgm:pt modelId="{7205C8F0-0287-4A38-8942-CB7EE0293C66}">
      <dgm:prSet custT="1"/>
      <dgm:spPr/>
      <dgm:t>
        <a:bodyPr/>
        <a:lstStyle/>
        <a:p>
          <a:r>
            <a:rPr lang="en-US" sz="1600" dirty="0"/>
            <a:t>Provide routine inspections</a:t>
          </a:r>
          <a:endParaRPr lang="en-US" sz="1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tlas Grotesk Regular"/>
            <a:ea typeface="+mn-ea"/>
            <a:cs typeface="+mn-cs"/>
          </a:endParaRPr>
        </a:p>
      </dgm:t>
    </dgm:pt>
    <dgm:pt modelId="{28CD5904-34C9-4E60-BE6E-E6CE560C6B81}" type="parTrans" cxnId="{F2F38D45-A14A-4203-8E75-D7A126A2EADA}">
      <dgm:prSet/>
      <dgm:spPr/>
      <dgm:t>
        <a:bodyPr/>
        <a:lstStyle/>
        <a:p>
          <a:endParaRPr lang="en-US"/>
        </a:p>
      </dgm:t>
    </dgm:pt>
    <dgm:pt modelId="{630C3355-7807-49CC-8062-A45401DF2367}" type="sibTrans" cxnId="{F2F38D45-A14A-4203-8E75-D7A126A2EADA}">
      <dgm:prSet/>
      <dgm:spPr/>
      <dgm:t>
        <a:bodyPr/>
        <a:lstStyle/>
        <a:p>
          <a:endParaRPr lang="en-US"/>
        </a:p>
      </dgm:t>
    </dgm:pt>
    <dgm:pt modelId="{98B56814-84D5-4728-B499-4D0BE8D3D5DC}" type="pres">
      <dgm:prSet presAssocID="{0156C994-644D-4078-AA86-DFAEEAEAFE17}" presName="Name0" presStyleCnt="0">
        <dgm:presLayoutVars>
          <dgm:dir/>
          <dgm:animLvl val="lvl"/>
          <dgm:resizeHandles val="exact"/>
        </dgm:presLayoutVars>
      </dgm:prSet>
      <dgm:spPr/>
    </dgm:pt>
    <dgm:pt modelId="{65932158-23EE-4597-AFFD-FE740DA32D8F}" type="pres">
      <dgm:prSet presAssocID="{52E5DD6E-1C38-4965-A056-2D1A53A71D3B}" presName="composite" presStyleCnt="0"/>
      <dgm:spPr/>
    </dgm:pt>
    <dgm:pt modelId="{5AB961B2-F0F4-44F5-A39A-C7F86ECDACE6}" type="pres">
      <dgm:prSet presAssocID="{52E5DD6E-1C38-4965-A056-2D1A53A71D3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B9E4769-816C-41C3-8792-DFC8A3B3D9A5}" type="pres">
      <dgm:prSet presAssocID="{52E5DD6E-1C38-4965-A056-2D1A53A71D3B}" presName="desTx" presStyleLbl="alignAccFollowNode1" presStyleIdx="0" presStyleCnt="2">
        <dgm:presLayoutVars>
          <dgm:bulletEnabled val="1"/>
        </dgm:presLayoutVars>
      </dgm:prSet>
      <dgm:spPr/>
    </dgm:pt>
    <dgm:pt modelId="{3DE39D22-75FB-4D97-9A35-6BD8B483F536}" type="pres">
      <dgm:prSet presAssocID="{99D3CDBB-C3BE-4FF9-BA39-9B647F21B4B0}" presName="space" presStyleCnt="0"/>
      <dgm:spPr/>
    </dgm:pt>
    <dgm:pt modelId="{939C6A08-89EA-477A-BA52-A7B4413013B7}" type="pres">
      <dgm:prSet presAssocID="{5CEC91AD-64F6-4407-9225-D0F90EE062B0}" presName="composite" presStyleCnt="0"/>
      <dgm:spPr/>
    </dgm:pt>
    <dgm:pt modelId="{60CB87F0-6FE4-41D7-B4DC-AF97B3A36D4D}" type="pres">
      <dgm:prSet presAssocID="{5CEC91AD-64F6-4407-9225-D0F90EE062B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BAEA083-A2FC-4569-899B-2B909024F220}" type="pres">
      <dgm:prSet presAssocID="{5CEC91AD-64F6-4407-9225-D0F90EE062B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A5D8C11-4E10-44D0-85FF-FEF7D4C9311E}" type="presOf" srcId="{9C3503FA-05B4-48BB-884D-01B0E4190A22}" destId="{BBAEA083-A2FC-4569-899B-2B909024F220}" srcOrd="0" destOrd="0" presId="urn:microsoft.com/office/officeart/2005/8/layout/hList1"/>
    <dgm:cxn modelId="{63C7C215-235C-4929-96C2-EB286FAAF3B2}" type="presOf" srcId="{888038F0-13D5-492F-ACE2-D113FFDF9184}" destId="{DB9E4769-816C-41C3-8792-DFC8A3B3D9A5}" srcOrd="0" destOrd="5" presId="urn:microsoft.com/office/officeart/2005/8/layout/hList1"/>
    <dgm:cxn modelId="{5A83EC16-4C56-4D1D-B21D-1731D73A1DB8}" srcId="{5CEC91AD-64F6-4407-9225-D0F90EE062B0}" destId="{E06BCF1D-E646-4BBA-B732-7B3F055AFE4A}" srcOrd="1" destOrd="0" parTransId="{3B7821C6-3A4D-465C-BF67-CF5C69C55EEA}" sibTransId="{29898C28-7D7F-4D94-9BCD-689B489AA59F}"/>
    <dgm:cxn modelId="{9CB4631B-AAEE-467B-8BA2-B49655119F26}" srcId="{52E5DD6E-1C38-4965-A056-2D1A53A71D3B}" destId="{9683F465-5B0D-4B58-95AD-4980CCEEA0FF}" srcOrd="2" destOrd="0" parTransId="{4F41F051-F865-44AF-9472-61FBD97ED5A5}" sibTransId="{E30691AB-14DB-4617-8B75-2BC4C95EC07C}"/>
    <dgm:cxn modelId="{0FE6372C-DD97-4FBB-9AA8-AE6B74910755}" srcId="{52E5DD6E-1C38-4965-A056-2D1A53A71D3B}" destId="{66779466-7A49-4F99-9926-C7E05AB88AF7}" srcOrd="7" destOrd="0" parTransId="{85A73D39-4548-4407-AAEA-196FDC770AB4}" sibTransId="{E5E748CB-7D3E-49A8-87DB-162404E9AF16}"/>
    <dgm:cxn modelId="{BB98A02F-74E4-4511-8662-5B7867FDAD91}" srcId="{5CEC91AD-64F6-4407-9225-D0F90EE062B0}" destId="{9C3503FA-05B4-48BB-884D-01B0E4190A22}" srcOrd="0" destOrd="0" parTransId="{A599BCA8-520D-419E-8086-0ECE80A361AB}" sibTransId="{43F7D35B-6052-4FD1-9428-7336C7DFB2F0}"/>
    <dgm:cxn modelId="{28257732-25E2-4624-85FF-68E30CF19369}" type="presOf" srcId="{E06BCF1D-E646-4BBA-B732-7B3F055AFE4A}" destId="{BBAEA083-A2FC-4569-899B-2B909024F220}" srcOrd="0" destOrd="1" presId="urn:microsoft.com/office/officeart/2005/8/layout/hList1"/>
    <dgm:cxn modelId="{D5B49433-D08A-47F7-AE99-2C500AE6F6EE}" srcId="{5CEC91AD-64F6-4407-9225-D0F90EE062B0}" destId="{B7AE8141-2386-4DDC-8034-36512E8CA91D}" srcOrd="5" destOrd="0" parTransId="{4A4881F5-0A8C-4A92-8606-58C6203F425E}" sibTransId="{F876F3C7-0E05-4790-BF5A-85F7325214CB}"/>
    <dgm:cxn modelId="{F9DAF134-0358-430F-98D2-FEE3AD910590}" srcId="{52E5DD6E-1C38-4965-A056-2D1A53A71D3B}" destId="{C8274987-F86A-4B8E-94EB-978A612E7D35}" srcOrd="1" destOrd="0" parTransId="{4632E682-25EE-43A8-9EF7-2587BD8AFB59}" sibTransId="{7C43A9F6-3494-4AED-ADEC-4436D580E32B}"/>
    <dgm:cxn modelId="{1D6D2A3F-167B-4FC2-AC30-4B42F8EAD090}" type="presOf" srcId="{B7AE8141-2386-4DDC-8034-36512E8CA91D}" destId="{BBAEA083-A2FC-4569-899B-2B909024F220}" srcOrd="0" destOrd="5" presId="urn:microsoft.com/office/officeart/2005/8/layout/hList1"/>
    <dgm:cxn modelId="{AD841B44-DD73-4FEC-9C5E-D1FDC884A2B6}" type="presOf" srcId="{37609DB4-57A7-486E-9B2D-0D6BB95B1639}" destId="{BBAEA083-A2FC-4569-899B-2B909024F220}" srcOrd="0" destOrd="2" presId="urn:microsoft.com/office/officeart/2005/8/layout/hList1"/>
    <dgm:cxn modelId="{9D906145-80D4-47FE-A923-65045F5C7C98}" type="presOf" srcId="{0156C994-644D-4078-AA86-DFAEEAEAFE17}" destId="{98B56814-84D5-4728-B499-4D0BE8D3D5DC}" srcOrd="0" destOrd="0" presId="urn:microsoft.com/office/officeart/2005/8/layout/hList1"/>
    <dgm:cxn modelId="{F2F38D45-A14A-4203-8E75-D7A126A2EADA}" srcId="{5CEC91AD-64F6-4407-9225-D0F90EE062B0}" destId="{7205C8F0-0287-4A38-8942-CB7EE0293C66}" srcOrd="4" destOrd="0" parTransId="{28CD5904-34C9-4E60-BE6E-E6CE560C6B81}" sibTransId="{630C3355-7807-49CC-8062-A45401DF2367}"/>
    <dgm:cxn modelId="{6670576F-71F6-4835-AC4C-3D86CA06D8EA}" type="presOf" srcId="{C8274987-F86A-4B8E-94EB-978A612E7D35}" destId="{DB9E4769-816C-41C3-8792-DFC8A3B3D9A5}" srcOrd="0" destOrd="1" presId="urn:microsoft.com/office/officeart/2005/8/layout/hList1"/>
    <dgm:cxn modelId="{52A45D57-DD91-46C6-8A62-88DE007B50DE}" srcId="{52E5DD6E-1C38-4965-A056-2D1A53A71D3B}" destId="{9ED79DAB-3CE0-40BD-81FB-C080733CEE4F}" srcOrd="0" destOrd="0" parTransId="{360FFC20-ADCF-4B77-B415-37FEFFFA24F0}" sibTransId="{AE1D6E13-2753-4EBC-8C6E-F88784FCBFD9}"/>
    <dgm:cxn modelId="{F2E5698C-8DA0-4A6E-936B-37F39F7322A0}" srcId="{5CEC91AD-64F6-4407-9225-D0F90EE062B0}" destId="{37609DB4-57A7-486E-9B2D-0D6BB95B1639}" srcOrd="2" destOrd="0" parTransId="{2E838D23-E78C-4942-BC15-83D370981FB7}" sibTransId="{7F46BAAB-B0EA-435B-8EAF-2E5AAD7A4718}"/>
    <dgm:cxn modelId="{C6843B92-770D-4240-8644-DCF198FA0D13}" type="presOf" srcId="{07420576-FA73-4E1B-B6AF-35CA51A7D016}" destId="{DB9E4769-816C-41C3-8792-DFC8A3B3D9A5}" srcOrd="0" destOrd="3" presId="urn:microsoft.com/office/officeart/2005/8/layout/hList1"/>
    <dgm:cxn modelId="{D68F4993-F339-46E8-8BD6-549064EC4477}" type="presOf" srcId="{52E5DD6E-1C38-4965-A056-2D1A53A71D3B}" destId="{5AB961B2-F0F4-44F5-A39A-C7F86ECDACE6}" srcOrd="0" destOrd="0" presId="urn:microsoft.com/office/officeart/2005/8/layout/hList1"/>
    <dgm:cxn modelId="{18717697-293D-443C-8716-77C00525831C}" srcId="{0156C994-644D-4078-AA86-DFAEEAEAFE17}" destId="{52E5DD6E-1C38-4965-A056-2D1A53A71D3B}" srcOrd="0" destOrd="0" parTransId="{11B64415-08AD-4538-9248-C47BA1E1FC7B}" sibTransId="{99D3CDBB-C3BE-4FF9-BA39-9B647F21B4B0}"/>
    <dgm:cxn modelId="{0BF63A9A-FFD9-4AF9-8EF9-8CC36112A314}" type="presOf" srcId="{66779466-7A49-4F99-9926-C7E05AB88AF7}" destId="{DB9E4769-816C-41C3-8792-DFC8A3B3D9A5}" srcOrd="0" destOrd="7" presId="urn:microsoft.com/office/officeart/2005/8/layout/hList1"/>
    <dgm:cxn modelId="{B987E99D-F251-4096-B054-70FA2466413C}" type="presOf" srcId="{7205C8F0-0287-4A38-8942-CB7EE0293C66}" destId="{BBAEA083-A2FC-4569-899B-2B909024F220}" srcOrd="0" destOrd="4" presId="urn:microsoft.com/office/officeart/2005/8/layout/hList1"/>
    <dgm:cxn modelId="{A5FAE3A0-7AD4-4F65-98F7-C68D0F8CD8E2}" type="presOf" srcId="{5CEC91AD-64F6-4407-9225-D0F90EE062B0}" destId="{60CB87F0-6FE4-41D7-B4DC-AF97B3A36D4D}" srcOrd="0" destOrd="0" presId="urn:microsoft.com/office/officeart/2005/8/layout/hList1"/>
    <dgm:cxn modelId="{637896B5-ECF4-420A-9022-647125140CF8}" type="presOf" srcId="{660D16DE-9B1D-4777-88D6-AF56CE1F12E1}" destId="{BBAEA083-A2FC-4569-899B-2B909024F220}" srcOrd="0" destOrd="6" presId="urn:microsoft.com/office/officeart/2005/8/layout/hList1"/>
    <dgm:cxn modelId="{44ABBFBA-66A6-4D26-8204-2FBBC1DDCCAC}" type="presOf" srcId="{9683F465-5B0D-4B58-95AD-4980CCEEA0FF}" destId="{DB9E4769-816C-41C3-8792-DFC8A3B3D9A5}" srcOrd="0" destOrd="2" presId="urn:microsoft.com/office/officeart/2005/8/layout/hList1"/>
    <dgm:cxn modelId="{2475F9C6-C232-4FD0-9D7B-212C3FFD8F9A}" srcId="{52E5DD6E-1C38-4965-A056-2D1A53A71D3B}" destId="{E682DA93-1F19-458E-9B2D-F515587C4297}" srcOrd="4" destOrd="0" parTransId="{3C311322-D39A-4B72-A9A3-AA1CBFE5631E}" sibTransId="{E0E919E5-258F-4D3F-82FC-8D1991D806D0}"/>
    <dgm:cxn modelId="{2BF33FCB-78B6-4D80-A584-D222780A4B8C}" srcId="{52E5DD6E-1C38-4965-A056-2D1A53A71D3B}" destId="{07420576-FA73-4E1B-B6AF-35CA51A7D016}" srcOrd="3" destOrd="0" parTransId="{3581B0DC-0280-4677-AA8C-1EE028242182}" sibTransId="{4D54E4C1-EA8C-4215-A086-84BDD4C9CB25}"/>
    <dgm:cxn modelId="{85759DDE-C639-475D-B72F-2C873A2B82EE}" type="presOf" srcId="{40494228-8E30-426A-A822-5644CEE9AB4E}" destId="{DB9E4769-816C-41C3-8792-DFC8A3B3D9A5}" srcOrd="0" destOrd="6" presId="urn:microsoft.com/office/officeart/2005/8/layout/hList1"/>
    <dgm:cxn modelId="{5577E2E8-8BCF-470C-8C2F-99A6A7BC345F}" type="presOf" srcId="{9ED79DAB-3CE0-40BD-81FB-C080733CEE4F}" destId="{DB9E4769-816C-41C3-8792-DFC8A3B3D9A5}" srcOrd="0" destOrd="0" presId="urn:microsoft.com/office/officeart/2005/8/layout/hList1"/>
    <dgm:cxn modelId="{2B1716E9-3027-469F-9B45-DE3B155A84D8}" srcId="{5CEC91AD-64F6-4407-9225-D0F90EE062B0}" destId="{660D16DE-9B1D-4777-88D6-AF56CE1F12E1}" srcOrd="6" destOrd="0" parTransId="{0BE5394E-B453-49E3-A418-175B36DF1AF9}" sibTransId="{A5058A03-6EEB-4732-9DA4-39EE34AAD631}"/>
    <dgm:cxn modelId="{49370DF1-9C2A-43C9-8A04-ED7EE3DB7BE5}" srcId="{0156C994-644D-4078-AA86-DFAEEAEAFE17}" destId="{5CEC91AD-64F6-4407-9225-D0F90EE062B0}" srcOrd="1" destOrd="0" parTransId="{65D1A5A7-79BC-4861-840C-4CF9A5F46B56}" sibTransId="{63353D22-1906-4CDF-B22C-F5FEBBCEC6D1}"/>
    <dgm:cxn modelId="{AB9135F4-06FF-4547-A179-5A8D7858F220}" srcId="{52E5DD6E-1C38-4965-A056-2D1A53A71D3B}" destId="{40494228-8E30-426A-A822-5644CEE9AB4E}" srcOrd="6" destOrd="0" parTransId="{508BFFDD-292F-46BF-A322-82FEB1331D0B}" sibTransId="{E2962246-D033-47AB-8756-669615A6D113}"/>
    <dgm:cxn modelId="{C2E6DEF4-BA6A-4C94-9C35-F664FD2E79E8}" type="presOf" srcId="{E682DA93-1F19-458E-9B2D-F515587C4297}" destId="{DB9E4769-816C-41C3-8792-DFC8A3B3D9A5}" srcOrd="0" destOrd="4" presId="urn:microsoft.com/office/officeart/2005/8/layout/hList1"/>
    <dgm:cxn modelId="{DE8E76FB-ECC8-4D17-8D85-BB8F80F52954}" srcId="{52E5DD6E-1C38-4965-A056-2D1A53A71D3B}" destId="{888038F0-13D5-492F-ACE2-D113FFDF9184}" srcOrd="5" destOrd="0" parTransId="{EFDAB128-0419-4CF5-88CB-6DA02282AB40}" sibTransId="{987F21F7-D28B-4DC2-B787-302BD2C0D628}"/>
    <dgm:cxn modelId="{B14A50FC-32FE-4C0D-BE78-EF1A0713E57A}" type="presOf" srcId="{F7322995-8FAF-4C26-B3A8-7476BBCECD5A}" destId="{BBAEA083-A2FC-4569-899B-2B909024F220}" srcOrd="0" destOrd="3" presId="urn:microsoft.com/office/officeart/2005/8/layout/hList1"/>
    <dgm:cxn modelId="{2CCCF4FC-4816-42A1-9105-270904BB38E7}" srcId="{5CEC91AD-64F6-4407-9225-D0F90EE062B0}" destId="{F7322995-8FAF-4C26-B3A8-7476BBCECD5A}" srcOrd="3" destOrd="0" parTransId="{0BC3F874-D71A-4278-B464-4B6A919DFCE4}" sibTransId="{D48583D4-5812-4BE0-9297-D889671FB9C6}"/>
    <dgm:cxn modelId="{74967B50-CCE0-40D2-984C-A26EBD5CA3C4}" type="presParOf" srcId="{98B56814-84D5-4728-B499-4D0BE8D3D5DC}" destId="{65932158-23EE-4597-AFFD-FE740DA32D8F}" srcOrd="0" destOrd="0" presId="urn:microsoft.com/office/officeart/2005/8/layout/hList1"/>
    <dgm:cxn modelId="{34FB6861-D685-4EC6-A95B-8FFD8B15F3B7}" type="presParOf" srcId="{65932158-23EE-4597-AFFD-FE740DA32D8F}" destId="{5AB961B2-F0F4-44F5-A39A-C7F86ECDACE6}" srcOrd="0" destOrd="0" presId="urn:microsoft.com/office/officeart/2005/8/layout/hList1"/>
    <dgm:cxn modelId="{85D2B2E8-9EE8-4B98-AB81-183A7ABAE489}" type="presParOf" srcId="{65932158-23EE-4597-AFFD-FE740DA32D8F}" destId="{DB9E4769-816C-41C3-8792-DFC8A3B3D9A5}" srcOrd="1" destOrd="0" presId="urn:microsoft.com/office/officeart/2005/8/layout/hList1"/>
    <dgm:cxn modelId="{2332FD64-42CF-4109-8128-5F14FAE18F41}" type="presParOf" srcId="{98B56814-84D5-4728-B499-4D0BE8D3D5DC}" destId="{3DE39D22-75FB-4D97-9A35-6BD8B483F536}" srcOrd="1" destOrd="0" presId="urn:microsoft.com/office/officeart/2005/8/layout/hList1"/>
    <dgm:cxn modelId="{8F16780A-1974-403D-BF25-4FF402CCE378}" type="presParOf" srcId="{98B56814-84D5-4728-B499-4D0BE8D3D5DC}" destId="{939C6A08-89EA-477A-BA52-A7B4413013B7}" srcOrd="2" destOrd="0" presId="urn:microsoft.com/office/officeart/2005/8/layout/hList1"/>
    <dgm:cxn modelId="{A2B57A5E-23A2-48DA-B01B-81EBC9152240}" type="presParOf" srcId="{939C6A08-89EA-477A-BA52-A7B4413013B7}" destId="{60CB87F0-6FE4-41D7-B4DC-AF97B3A36D4D}" srcOrd="0" destOrd="0" presId="urn:microsoft.com/office/officeart/2005/8/layout/hList1"/>
    <dgm:cxn modelId="{2B1D96BF-683C-4EA8-8F50-FA61AF0FAED9}" type="presParOf" srcId="{939C6A08-89EA-477A-BA52-A7B4413013B7}" destId="{BBAEA083-A2FC-4569-899B-2B909024F2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4D52B1-11E3-4022-9AE4-E5AB4CBE9654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1F9E9FD-6156-4129-90D7-AE07DAB0B461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Fueling</a:t>
          </a:r>
        </a:p>
      </dgm:t>
    </dgm:pt>
    <dgm:pt modelId="{F828C581-DDF0-457E-8815-C24CDFB3F3D7}" type="parTrans" cxnId="{CF1B8CB8-056E-40BD-AC2F-553763308161}">
      <dgm:prSet/>
      <dgm:spPr/>
      <dgm:t>
        <a:bodyPr/>
        <a:lstStyle/>
        <a:p>
          <a:endParaRPr lang="en-US"/>
        </a:p>
      </dgm:t>
    </dgm:pt>
    <dgm:pt modelId="{9580B5D9-8C00-46B2-ACDD-F3A0544C9FBB}" type="sibTrans" cxnId="{CF1B8CB8-056E-40BD-AC2F-553763308161}">
      <dgm:prSet/>
      <dgm:spPr/>
      <dgm:t>
        <a:bodyPr/>
        <a:lstStyle/>
        <a:p>
          <a:endParaRPr lang="en-US"/>
        </a:p>
      </dgm:t>
    </dgm:pt>
    <dgm:pt modelId="{0B6C74F2-2580-4BCF-BD36-AB926644A7A1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Maintenance</a:t>
          </a:r>
        </a:p>
      </dgm:t>
    </dgm:pt>
    <dgm:pt modelId="{3280881C-BDB0-43D8-A486-63CE355C503E}" type="parTrans" cxnId="{6D8C79F8-2623-4BD9-9FFB-DD996B9B350E}">
      <dgm:prSet/>
      <dgm:spPr/>
      <dgm:t>
        <a:bodyPr/>
        <a:lstStyle/>
        <a:p>
          <a:endParaRPr lang="en-US"/>
        </a:p>
      </dgm:t>
    </dgm:pt>
    <dgm:pt modelId="{82C3CB0B-4B8A-4622-8C90-DC78FC6D4ABE}" type="sibTrans" cxnId="{6D8C79F8-2623-4BD9-9FFB-DD996B9B350E}">
      <dgm:prSet/>
      <dgm:spPr/>
      <dgm:t>
        <a:bodyPr/>
        <a:lstStyle/>
        <a:p>
          <a:endParaRPr lang="en-US"/>
        </a:p>
      </dgm:t>
    </dgm:pt>
    <dgm:pt modelId="{2A2643FA-7C95-4CD2-869E-5F847615F943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Material Handling and Storage</a:t>
          </a:r>
        </a:p>
      </dgm:t>
    </dgm:pt>
    <dgm:pt modelId="{B6DDE12C-9370-45AB-9009-2C73762CD5E2}" type="parTrans" cxnId="{D9493C3A-C5C7-4FCA-A921-66C75C79DC6C}">
      <dgm:prSet/>
      <dgm:spPr/>
      <dgm:t>
        <a:bodyPr/>
        <a:lstStyle/>
        <a:p>
          <a:endParaRPr lang="en-US"/>
        </a:p>
      </dgm:t>
    </dgm:pt>
    <dgm:pt modelId="{311E8075-528C-47EA-9DAB-82894B5B3953}" type="sibTrans" cxnId="{D9493C3A-C5C7-4FCA-A921-66C75C79DC6C}">
      <dgm:prSet/>
      <dgm:spPr/>
      <dgm:t>
        <a:bodyPr/>
        <a:lstStyle/>
        <a:p>
          <a:endParaRPr lang="en-US"/>
        </a:p>
      </dgm:t>
    </dgm:pt>
    <dgm:pt modelId="{34AA5D5C-CA75-4196-B214-665B2D26A721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Washing</a:t>
          </a:r>
        </a:p>
      </dgm:t>
    </dgm:pt>
    <dgm:pt modelId="{62953FD7-AF0E-47BE-8A8F-BB79F69089B5}" type="parTrans" cxnId="{30C3EA0C-ECC3-4A4F-9C65-2C9DC3CCDCEA}">
      <dgm:prSet/>
      <dgm:spPr/>
      <dgm:t>
        <a:bodyPr/>
        <a:lstStyle/>
        <a:p>
          <a:endParaRPr lang="en-US"/>
        </a:p>
      </dgm:t>
    </dgm:pt>
    <dgm:pt modelId="{D3C25440-47BF-485A-94BE-BB02B605819A}" type="sibTrans" cxnId="{30C3EA0C-ECC3-4A4F-9C65-2C9DC3CCDCEA}">
      <dgm:prSet/>
      <dgm:spPr/>
      <dgm:t>
        <a:bodyPr/>
        <a:lstStyle/>
        <a:p>
          <a:endParaRPr lang="en-US"/>
        </a:p>
      </dgm:t>
    </dgm:pt>
    <dgm:pt modelId="{17C49B74-4294-4E47-9298-FE0396038198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Sediment from Construction</a:t>
          </a:r>
        </a:p>
      </dgm:t>
    </dgm:pt>
    <dgm:pt modelId="{93502564-D51C-49B7-9301-5FC533E5A8C9}" type="parTrans" cxnId="{AC5BC57F-7AA2-47C2-9D20-186BD13E8B7A}">
      <dgm:prSet/>
      <dgm:spPr/>
      <dgm:t>
        <a:bodyPr/>
        <a:lstStyle/>
        <a:p>
          <a:endParaRPr lang="en-US"/>
        </a:p>
      </dgm:t>
    </dgm:pt>
    <dgm:pt modelId="{35370D6E-892F-4F0B-A3BB-930C0A3DAA93}" type="sibTrans" cxnId="{AC5BC57F-7AA2-47C2-9D20-186BD13E8B7A}">
      <dgm:prSet/>
      <dgm:spPr/>
      <dgm:t>
        <a:bodyPr/>
        <a:lstStyle/>
        <a:p>
          <a:endParaRPr lang="en-US"/>
        </a:p>
      </dgm:t>
    </dgm:pt>
    <dgm:pt modelId="{D550A69D-E0F8-46C8-9EB1-9492D9299FCE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Aircraft/Runway Deicing</a:t>
          </a:r>
        </a:p>
      </dgm:t>
    </dgm:pt>
    <dgm:pt modelId="{BE65562F-ED59-4E93-B65B-F076FC1B8D6D}" type="parTrans" cxnId="{B3F8D07B-FEA9-4E6D-9B97-4452E2353AF7}">
      <dgm:prSet/>
      <dgm:spPr/>
      <dgm:t>
        <a:bodyPr/>
        <a:lstStyle/>
        <a:p>
          <a:endParaRPr lang="en-US"/>
        </a:p>
      </dgm:t>
    </dgm:pt>
    <dgm:pt modelId="{1071ACC4-44C2-43A4-80D5-3A19EE9E0C92}" type="sibTrans" cxnId="{B3F8D07B-FEA9-4E6D-9B97-4452E2353AF7}">
      <dgm:prSet/>
      <dgm:spPr/>
      <dgm:t>
        <a:bodyPr/>
        <a:lstStyle/>
        <a:p>
          <a:endParaRPr lang="en-US"/>
        </a:p>
      </dgm:t>
    </dgm:pt>
    <dgm:pt modelId="{ADE528C1-8618-4AC9-9AA3-85FE05EB8512}" type="pres">
      <dgm:prSet presAssocID="{684D52B1-11E3-4022-9AE4-E5AB4CBE9654}" presName="Name0" presStyleCnt="0">
        <dgm:presLayoutVars>
          <dgm:dir/>
          <dgm:resizeHandles val="exact"/>
        </dgm:presLayoutVars>
      </dgm:prSet>
      <dgm:spPr/>
    </dgm:pt>
    <dgm:pt modelId="{F61C0712-695D-4F6A-9CC1-1F356CF52576}" type="pres">
      <dgm:prSet presAssocID="{41F9E9FD-6156-4129-90D7-AE07DAB0B461}" presName="composite" presStyleCnt="0"/>
      <dgm:spPr/>
    </dgm:pt>
    <dgm:pt modelId="{30696F06-944F-4D25-A039-4600C30F3318}" type="pres">
      <dgm:prSet presAssocID="{41F9E9FD-6156-4129-90D7-AE07DAB0B461}" presName="rect1" presStyleLbl="bgImgPlace1" presStyleIdx="0" presStyleCnt="6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439"/>
          </a:stretch>
        </a:blipFill>
      </dgm:spPr>
    </dgm:pt>
    <dgm:pt modelId="{D5F49F6D-01E8-43FA-9BC2-9C731B6D6DD1}" type="pres">
      <dgm:prSet presAssocID="{41F9E9FD-6156-4129-90D7-AE07DAB0B461}" presName="wedgeRectCallout1" presStyleLbl="node1" presStyleIdx="0" presStyleCnt="6">
        <dgm:presLayoutVars>
          <dgm:bulletEnabled val="1"/>
        </dgm:presLayoutVars>
      </dgm:prSet>
      <dgm:spPr/>
    </dgm:pt>
    <dgm:pt modelId="{8D23AB46-4834-4672-9F11-2EAF5B6CA25D}" type="pres">
      <dgm:prSet presAssocID="{9580B5D9-8C00-46B2-ACDD-F3A0544C9FBB}" presName="sibTrans" presStyleCnt="0"/>
      <dgm:spPr/>
    </dgm:pt>
    <dgm:pt modelId="{A74C3826-D2CC-427F-9C04-D342DFD1328C}" type="pres">
      <dgm:prSet presAssocID="{0B6C74F2-2580-4BCF-BD36-AB926644A7A1}" presName="composite" presStyleCnt="0"/>
      <dgm:spPr/>
    </dgm:pt>
    <dgm:pt modelId="{7D0F1796-FC20-493E-AE97-0F88F31DF342}" type="pres">
      <dgm:prSet presAssocID="{0B6C74F2-2580-4BCF-BD36-AB926644A7A1}" presName="rect1" presStyleLbl="bgImgPlace1" presStyleIdx="1" presStyleCnt="6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415"/>
          </a:stretch>
        </a:blipFill>
      </dgm:spPr>
    </dgm:pt>
    <dgm:pt modelId="{F7232D00-AFDA-4E0B-A95E-5E4967F322F8}" type="pres">
      <dgm:prSet presAssocID="{0B6C74F2-2580-4BCF-BD36-AB926644A7A1}" presName="wedgeRectCallout1" presStyleLbl="node1" presStyleIdx="1" presStyleCnt="6">
        <dgm:presLayoutVars>
          <dgm:bulletEnabled val="1"/>
        </dgm:presLayoutVars>
      </dgm:prSet>
      <dgm:spPr/>
    </dgm:pt>
    <dgm:pt modelId="{D45FAE86-4554-4729-A831-2F09E07E53B9}" type="pres">
      <dgm:prSet presAssocID="{82C3CB0B-4B8A-4622-8C90-DC78FC6D4ABE}" presName="sibTrans" presStyleCnt="0"/>
      <dgm:spPr/>
    </dgm:pt>
    <dgm:pt modelId="{CE3D007B-4AD2-4217-8B9F-506040CCAB70}" type="pres">
      <dgm:prSet presAssocID="{2A2643FA-7C95-4CD2-869E-5F847615F943}" presName="composite" presStyleCnt="0"/>
      <dgm:spPr/>
    </dgm:pt>
    <dgm:pt modelId="{5B278565-1FA2-4395-8E2C-AC90A6916387}" type="pres">
      <dgm:prSet presAssocID="{2A2643FA-7C95-4CD2-869E-5F847615F943}" presName="rect1" presStyleLbl="bgImgPlace1" presStyleIdx="2" presStyleCnt="6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2D0C7BC-E915-4B50-BD8F-AB33B796C95E}" type="pres">
      <dgm:prSet presAssocID="{2A2643FA-7C95-4CD2-869E-5F847615F943}" presName="wedgeRectCallout1" presStyleLbl="node1" presStyleIdx="2" presStyleCnt="6">
        <dgm:presLayoutVars>
          <dgm:bulletEnabled val="1"/>
        </dgm:presLayoutVars>
      </dgm:prSet>
      <dgm:spPr/>
    </dgm:pt>
    <dgm:pt modelId="{0BBA5EB6-6A02-49D3-B00F-2F3416ED4662}" type="pres">
      <dgm:prSet presAssocID="{311E8075-528C-47EA-9DAB-82894B5B3953}" presName="sibTrans" presStyleCnt="0"/>
      <dgm:spPr/>
    </dgm:pt>
    <dgm:pt modelId="{68DBFBDC-5184-4D4C-BDAA-7AB5A6E6E1A9}" type="pres">
      <dgm:prSet presAssocID="{34AA5D5C-CA75-4196-B214-665B2D26A721}" presName="composite" presStyleCnt="0"/>
      <dgm:spPr/>
    </dgm:pt>
    <dgm:pt modelId="{D7B7458F-BE6C-4EC0-9D22-87D0E17D98C3}" type="pres">
      <dgm:prSet presAssocID="{34AA5D5C-CA75-4196-B214-665B2D26A721}" presName="rect1" presStyleLbl="bgImgPlace1" presStyleIdx="3" presStyleCnt="6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78F5C39-09E1-40BC-BDCC-B9A1B008F9D9}" type="pres">
      <dgm:prSet presAssocID="{34AA5D5C-CA75-4196-B214-665B2D26A721}" presName="wedgeRectCallout1" presStyleLbl="node1" presStyleIdx="3" presStyleCnt="6">
        <dgm:presLayoutVars>
          <dgm:bulletEnabled val="1"/>
        </dgm:presLayoutVars>
      </dgm:prSet>
      <dgm:spPr/>
    </dgm:pt>
    <dgm:pt modelId="{E796D6EB-2E0A-454B-AF4C-B89510D32E20}" type="pres">
      <dgm:prSet presAssocID="{D3C25440-47BF-485A-94BE-BB02B605819A}" presName="sibTrans" presStyleCnt="0"/>
      <dgm:spPr/>
    </dgm:pt>
    <dgm:pt modelId="{1CA094E5-AA54-4D9E-AFE7-92E7608AFE4F}" type="pres">
      <dgm:prSet presAssocID="{17C49B74-4294-4E47-9298-FE0396038198}" presName="composite" presStyleCnt="0"/>
      <dgm:spPr/>
    </dgm:pt>
    <dgm:pt modelId="{18E79BDB-9048-4E4C-B6CE-575355370A6C}" type="pres">
      <dgm:prSet presAssocID="{17C49B74-4294-4E47-9298-FE0396038198}" presName="rect1" presStyleLbl="bgImgPlace1" presStyleIdx="4" presStyleCnt="6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5FF2689-A458-4EDF-858B-FBD44FB3258B}" type="pres">
      <dgm:prSet presAssocID="{17C49B74-4294-4E47-9298-FE0396038198}" presName="wedgeRectCallout1" presStyleLbl="node1" presStyleIdx="4" presStyleCnt="6">
        <dgm:presLayoutVars>
          <dgm:bulletEnabled val="1"/>
        </dgm:presLayoutVars>
      </dgm:prSet>
      <dgm:spPr/>
    </dgm:pt>
    <dgm:pt modelId="{E509C2C6-13CA-4B18-87FE-408006573672}" type="pres">
      <dgm:prSet presAssocID="{35370D6E-892F-4F0B-A3BB-930C0A3DAA93}" presName="sibTrans" presStyleCnt="0"/>
      <dgm:spPr/>
    </dgm:pt>
    <dgm:pt modelId="{1E2733A4-BCD3-440A-955D-4DCCC5A83381}" type="pres">
      <dgm:prSet presAssocID="{D550A69D-E0F8-46C8-9EB1-9492D9299FCE}" presName="composite" presStyleCnt="0"/>
      <dgm:spPr/>
    </dgm:pt>
    <dgm:pt modelId="{BB88F587-70CB-46A4-BDAA-705AA816D348}" type="pres">
      <dgm:prSet presAssocID="{D550A69D-E0F8-46C8-9EB1-9492D9299FCE}" presName="rect1" presStyleLbl="bgImgPlace1" presStyleIdx="5" presStyleCnt="6"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9AA3E6-F3E2-455B-AEAE-4BC0A3A94733}" type="pres">
      <dgm:prSet presAssocID="{D550A69D-E0F8-46C8-9EB1-9492D9299FCE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7DE0C303-BB00-47F4-AE2F-4252D8F69B89}" type="presOf" srcId="{D550A69D-E0F8-46C8-9EB1-9492D9299FCE}" destId="{0C9AA3E6-F3E2-455B-AEAE-4BC0A3A94733}" srcOrd="0" destOrd="0" presId="urn:microsoft.com/office/officeart/2008/layout/BendingPictureCaptionList"/>
    <dgm:cxn modelId="{30C3EA0C-ECC3-4A4F-9C65-2C9DC3CCDCEA}" srcId="{684D52B1-11E3-4022-9AE4-E5AB4CBE9654}" destId="{34AA5D5C-CA75-4196-B214-665B2D26A721}" srcOrd="3" destOrd="0" parTransId="{62953FD7-AF0E-47BE-8A8F-BB79F69089B5}" sibTransId="{D3C25440-47BF-485A-94BE-BB02B605819A}"/>
    <dgm:cxn modelId="{9458D91C-74E9-472D-A51B-D89BAAFC293F}" type="presOf" srcId="{17C49B74-4294-4E47-9298-FE0396038198}" destId="{D5FF2689-A458-4EDF-858B-FBD44FB3258B}" srcOrd="0" destOrd="0" presId="urn:microsoft.com/office/officeart/2008/layout/BendingPictureCaptionList"/>
    <dgm:cxn modelId="{AD627820-3778-4A63-857B-A7338AAA5E98}" type="presOf" srcId="{0B6C74F2-2580-4BCF-BD36-AB926644A7A1}" destId="{F7232D00-AFDA-4E0B-A95E-5E4967F322F8}" srcOrd="0" destOrd="0" presId="urn:microsoft.com/office/officeart/2008/layout/BendingPictureCaptionList"/>
    <dgm:cxn modelId="{D9493C3A-C5C7-4FCA-A921-66C75C79DC6C}" srcId="{684D52B1-11E3-4022-9AE4-E5AB4CBE9654}" destId="{2A2643FA-7C95-4CD2-869E-5F847615F943}" srcOrd="2" destOrd="0" parTransId="{B6DDE12C-9370-45AB-9009-2C73762CD5E2}" sibTransId="{311E8075-528C-47EA-9DAB-82894B5B3953}"/>
    <dgm:cxn modelId="{2ECC4D6C-D0FF-446D-A09C-4969EA49F5C0}" type="presOf" srcId="{684D52B1-11E3-4022-9AE4-E5AB4CBE9654}" destId="{ADE528C1-8618-4AC9-9AA3-85FE05EB8512}" srcOrd="0" destOrd="0" presId="urn:microsoft.com/office/officeart/2008/layout/BendingPictureCaptionList"/>
    <dgm:cxn modelId="{B3F8D07B-FEA9-4E6D-9B97-4452E2353AF7}" srcId="{684D52B1-11E3-4022-9AE4-E5AB4CBE9654}" destId="{D550A69D-E0F8-46C8-9EB1-9492D9299FCE}" srcOrd="5" destOrd="0" parTransId="{BE65562F-ED59-4E93-B65B-F076FC1B8D6D}" sibTransId="{1071ACC4-44C2-43A4-80D5-3A19EE9E0C92}"/>
    <dgm:cxn modelId="{AC5BC57F-7AA2-47C2-9D20-186BD13E8B7A}" srcId="{684D52B1-11E3-4022-9AE4-E5AB4CBE9654}" destId="{17C49B74-4294-4E47-9298-FE0396038198}" srcOrd="4" destOrd="0" parTransId="{93502564-D51C-49B7-9301-5FC533E5A8C9}" sibTransId="{35370D6E-892F-4F0B-A3BB-930C0A3DAA93}"/>
    <dgm:cxn modelId="{CF1B8CB8-056E-40BD-AC2F-553763308161}" srcId="{684D52B1-11E3-4022-9AE4-E5AB4CBE9654}" destId="{41F9E9FD-6156-4129-90D7-AE07DAB0B461}" srcOrd="0" destOrd="0" parTransId="{F828C581-DDF0-457E-8815-C24CDFB3F3D7}" sibTransId="{9580B5D9-8C00-46B2-ACDD-F3A0544C9FBB}"/>
    <dgm:cxn modelId="{150516C9-03CC-4DA2-85FA-241FA3A50A8A}" type="presOf" srcId="{41F9E9FD-6156-4129-90D7-AE07DAB0B461}" destId="{D5F49F6D-01E8-43FA-9BC2-9C731B6D6DD1}" srcOrd="0" destOrd="0" presId="urn:microsoft.com/office/officeart/2008/layout/BendingPictureCaptionList"/>
    <dgm:cxn modelId="{BFAAFEEF-B850-49DE-9C28-B1C35BD7DA4C}" type="presOf" srcId="{2A2643FA-7C95-4CD2-869E-5F847615F943}" destId="{F2D0C7BC-E915-4B50-BD8F-AB33B796C95E}" srcOrd="0" destOrd="0" presId="urn:microsoft.com/office/officeart/2008/layout/BendingPictureCaptionList"/>
    <dgm:cxn modelId="{24E99EF6-14EC-456E-9C08-8B7C6A0BF10D}" type="presOf" srcId="{34AA5D5C-CA75-4196-B214-665B2D26A721}" destId="{C78F5C39-09E1-40BC-BDCC-B9A1B008F9D9}" srcOrd="0" destOrd="0" presId="urn:microsoft.com/office/officeart/2008/layout/BendingPictureCaptionList"/>
    <dgm:cxn modelId="{6D8C79F8-2623-4BD9-9FFB-DD996B9B350E}" srcId="{684D52B1-11E3-4022-9AE4-E5AB4CBE9654}" destId="{0B6C74F2-2580-4BCF-BD36-AB926644A7A1}" srcOrd="1" destOrd="0" parTransId="{3280881C-BDB0-43D8-A486-63CE355C503E}" sibTransId="{82C3CB0B-4B8A-4622-8C90-DC78FC6D4ABE}"/>
    <dgm:cxn modelId="{6905422B-657A-4794-99B4-1BCC2BF559CE}" type="presParOf" srcId="{ADE528C1-8618-4AC9-9AA3-85FE05EB8512}" destId="{F61C0712-695D-4F6A-9CC1-1F356CF52576}" srcOrd="0" destOrd="0" presId="urn:microsoft.com/office/officeart/2008/layout/BendingPictureCaptionList"/>
    <dgm:cxn modelId="{3C4BFE0A-C515-4B5F-BD36-0AEC72F976A2}" type="presParOf" srcId="{F61C0712-695D-4F6A-9CC1-1F356CF52576}" destId="{30696F06-944F-4D25-A039-4600C30F3318}" srcOrd="0" destOrd="0" presId="urn:microsoft.com/office/officeart/2008/layout/BendingPictureCaptionList"/>
    <dgm:cxn modelId="{8A39361D-405A-435E-9768-51D530719ADE}" type="presParOf" srcId="{F61C0712-695D-4F6A-9CC1-1F356CF52576}" destId="{D5F49F6D-01E8-43FA-9BC2-9C731B6D6DD1}" srcOrd="1" destOrd="0" presId="urn:microsoft.com/office/officeart/2008/layout/BendingPictureCaptionList"/>
    <dgm:cxn modelId="{1EE42406-719F-40F6-85F5-0BBBC2C27ABC}" type="presParOf" srcId="{ADE528C1-8618-4AC9-9AA3-85FE05EB8512}" destId="{8D23AB46-4834-4672-9F11-2EAF5B6CA25D}" srcOrd="1" destOrd="0" presId="urn:microsoft.com/office/officeart/2008/layout/BendingPictureCaptionList"/>
    <dgm:cxn modelId="{AAF3712A-49C9-45BC-8BC7-56727C44586C}" type="presParOf" srcId="{ADE528C1-8618-4AC9-9AA3-85FE05EB8512}" destId="{A74C3826-D2CC-427F-9C04-D342DFD1328C}" srcOrd="2" destOrd="0" presId="urn:microsoft.com/office/officeart/2008/layout/BendingPictureCaptionList"/>
    <dgm:cxn modelId="{6ADDD6CD-D0DF-48C3-8F77-823F5EDF582F}" type="presParOf" srcId="{A74C3826-D2CC-427F-9C04-D342DFD1328C}" destId="{7D0F1796-FC20-493E-AE97-0F88F31DF342}" srcOrd="0" destOrd="0" presId="urn:microsoft.com/office/officeart/2008/layout/BendingPictureCaptionList"/>
    <dgm:cxn modelId="{5C844EC0-344C-46E1-A27C-684E33CCAC34}" type="presParOf" srcId="{A74C3826-D2CC-427F-9C04-D342DFD1328C}" destId="{F7232D00-AFDA-4E0B-A95E-5E4967F322F8}" srcOrd="1" destOrd="0" presId="urn:microsoft.com/office/officeart/2008/layout/BendingPictureCaptionList"/>
    <dgm:cxn modelId="{6784C1F7-E8DA-4C6D-8697-3374487ED9CD}" type="presParOf" srcId="{ADE528C1-8618-4AC9-9AA3-85FE05EB8512}" destId="{D45FAE86-4554-4729-A831-2F09E07E53B9}" srcOrd="3" destOrd="0" presId="urn:microsoft.com/office/officeart/2008/layout/BendingPictureCaptionList"/>
    <dgm:cxn modelId="{511AFBFD-4A2F-4E51-8754-6898F1DFBCE0}" type="presParOf" srcId="{ADE528C1-8618-4AC9-9AA3-85FE05EB8512}" destId="{CE3D007B-4AD2-4217-8B9F-506040CCAB70}" srcOrd="4" destOrd="0" presId="urn:microsoft.com/office/officeart/2008/layout/BendingPictureCaptionList"/>
    <dgm:cxn modelId="{9FF47875-7193-46B3-A0A4-05C88528DB39}" type="presParOf" srcId="{CE3D007B-4AD2-4217-8B9F-506040CCAB70}" destId="{5B278565-1FA2-4395-8E2C-AC90A6916387}" srcOrd="0" destOrd="0" presId="urn:microsoft.com/office/officeart/2008/layout/BendingPictureCaptionList"/>
    <dgm:cxn modelId="{D13D2194-0116-4551-A1D6-E93ED1937B6D}" type="presParOf" srcId="{CE3D007B-4AD2-4217-8B9F-506040CCAB70}" destId="{F2D0C7BC-E915-4B50-BD8F-AB33B796C95E}" srcOrd="1" destOrd="0" presId="urn:microsoft.com/office/officeart/2008/layout/BendingPictureCaptionList"/>
    <dgm:cxn modelId="{B33430F6-EF9D-48BB-B0AB-E42FA65D6A98}" type="presParOf" srcId="{ADE528C1-8618-4AC9-9AA3-85FE05EB8512}" destId="{0BBA5EB6-6A02-49D3-B00F-2F3416ED4662}" srcOrd="5" destOrd="0" presId="urn:microsoft.com/office/officeart/2008/layout/BendingPictureCaptionList"/>
    <dgm:cxn modelId="{0E659A20-082B-46A7-8BA1-98FD501C0EA3}" type="presParOf" srcId="{ADE528C1-8618-4AC9-9AA3-85FE05EB8512}" destId="{68DBFBDC-5184-4D4C-BDAA-7AB5A6E6E1A9}" srcOrd="6" destOrd="0" presId="urn:microsoft.com/office/officeart/2008/layout/BendingPictureCaptionList"/>
    <dgm:cxn modelId="{2D85E05A-DAE9-4021-87A6-E131D64A4ADE}" type="presParOf" srcId="{68DBFBDC-5184-4D4C-BDAA-7AB5A6E6E1A9}" destId="{D7B7458F-BE6C-4EC0-9D22-87D0E17D98C3}" srcOrd="0" destOrd="0" presId="urn:microsoft.com/office/officeart/2008/layout/BendingPictureCaptionList"/>
    <dgm:cxn modelId="{6B607E64-9F45-4B33-A74E-3F593AE6C2A2}" type="presParOf" srcId="{68DBFBDC-5184-4D4C-BDAA-7AB5A6E6E1A9}" destId="{C78F5C39-09E1-40BC-BDCC-B9A1B008F9D9}" srcOrd="1" destOrd="0" presId="urn:microsoft.com/office/officeart/2008/layout/BendingPictureCaptionList"/>
    <dgm:cxn modelId="{D3A0D548-A7D7-4AB4-BC56-D324E1A8474E}" type="presParOf" srcId="{ADE528C1-8618-4AC9-9AA3-85FE05EB8512}" destId="{E796D6EB-2E0A-454B-AF4C-B89510D32E20}" srcOrd="7" destOrd="0" presId="urn:microsoft.com/office/officeart/2008/layout/BendingPictureCaptionList"/>
    <dgm:cxn modelId="{4A863501-885F-4CE0-8581-7CF53C1F250D}" type="presParOf" srcId="{ADE528C1-8618-4AC9-9AA3-85FE05EB8512}" destId="{1CA094E5-AA54-4D9E-AFE7-92E7608AFE4F}" srcOrd="8" destOrd="0" presId="urn:microsoft.com/office/officeart/2008/layout/BendingPictureCaptionList"/>
    <dgm:cxn modelId="{C55A5A9F-33BE-477D-B205-4741BABFA2E1}" type="presParOf" srcId="{1CA094E5-AA54-4D9E-AFE7-92E7608AFE4F}" destId="{18E79BDB-9048-4E4C-B6CE-575355370A6C}" srcOrd="0" destOrd="0" presId="urn:microsoft.com/office/officeart/2008/layout/BendingPictureCaptionList"/>
    <dgm:cxn modelId="{E46F5055-54D4-4B13-AEDF-0222B5FB8FDD}" type="presParOf" srcId="{1CA094E5-AA54-4D9E-AFE7-92E7608AFE4F}" destId="{D5FF2689-A458-4EDF-858B-FBD44FB3258B}" srcOrd="1" destOrd="0" presId="urn:microsoft.com/office/officeart/2008/layout/BendingPictureCaptionList"/>
    <dgm:cxn modelId="{81A7CB79-71A8-4C2D-8221-6DF6086170CC}" type="presParOf" srcId="{ADE528C1-8618-4AC9-9AA3-85FE05EB8512}" destId="{E509C2C6-13CA-4B18-87FE-408006573672}" srcOrd="9" destOrd="0" presId="urn:microsoft.com/office/officeart/2008/layout/BendingPictureCaptionList"/>
    <dgm:cxn modelId="{C51C9609-B32E-4B06-96D2-C24BA2031AEE}" type="presParOf" srcId="{ADE528C1-8618-4AC9-9AA3-85FE05EB8512}" destId="{1E2733A4-BCD3-440A-955D-4DCCC5A83381}" srcOrd="10" destOrd="0" presId="urn:microsoft.com/office/officeart/2008/layout/BendingPictureCaptionList"/>
    <dgm:cxn modelId="{DE65380D-1A49-4D1D-A089-A6BB898B9D81}" type="presParOf" srcId="{1E2733A4-BCD3-440A-955D-4DCCC5A83381}" destId="{BB88F587-70CB-46A4-BDAA-705AA816D348}" srcOrd="0" destOrd="0" presId="urn:microsoft.com/office/officeart/2008/layout/BendingPictureCaptionList"/>
    <dgm:cxn modelId="{D359AF76-FF92-4841-B9D5-1BDDBEE7EEA3}" type="presParOf" srcId="{1E2733A4-BCD3-440A-955D-4DCCC5A83381}" destId="{0C9AA3E6-F3E2-455B-AEAE-4BC0A3A9473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61B2-F0F4-44F5-A39A-C7F86ECDACE6}">
      <dsp:nvSpPr>
        <dsp:cNvPr id="0" name=""/>
        <dsp:cNvSpPr/>
      </dsp:nvSpPr>
      <dsp:spPr>
        <a:xfrm>
          <a:off x="41" y="66879"/>
          <a:ext cx="4006988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PPT Leader (CAK)</a:t>
          </a:r>
        </a:p>
      </dsp:txBody>
      <dsp:txXfrm>
        <a:off x="41" y="66879"/>
        <a:ext cx="4006988" cy="576000"/>
      </dsp:txXfrm>
    </dsp:sp>
    <dsp:sp modelId="{DB9E4769-816C-41C3-8792-DFC8A3B3D9A5}">
      <dsp:nvSpPr>
        <dsp:cNvPr id="0" name=""/>
        <dsp:cNvSpPr/>
      </dsp:nvSpPr>
      <dsp:spPr>
        <a:xfrm>
          <a:off x="1" y="644262"/>
          <a:ext cx="4006988" cy="3074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Assign team roles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Provide guidance to your staff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Coordinate inspections, reporting, training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Lead resolution of identified issues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Update SWPPP when changes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Correspond with regulators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Coordinate with other plans</a:t>
          </a:r>
        </a:p>
      </dsp:txBody>
      <dsp:txXfrm>
        <a:off x="1" y="644262"/>
        <a:ext cx="4006988" cy="3074399"/>
      </dsp:txXfrm>
    </dsp:sp>
    <dsp:sp modelId="{60CB87F0-6FE4-41D7-B4DC-AF97B3A36D4D}">
      <dsp:nvSpPr>
        <dsp:cNvPr id="0" name=""/>
        <dsp:cNvSpPr/>
      </dsp:nvSpPr>
      <dsp:spPr>
        <a:xfrm>
          <a:off x="4568009" y="66879"/>
          <a:ext cx="4006988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CAK Tenant Team Members</a:t>
          </a:r>
        </a:p>
      </dsp:txBody>
      <dsp:txXfrm>
        <a:off x="4568009" y="66879"/>
        <a:ext cx="4006988" cy="576000"/>
      </dsp:txXfrm>
    </dsp:sp>
    <dsp:sp modelId="{BBAEA083-A2FC-4569-899B-2B909024F220}">
      <dsp:nvSpPr>
        <dsp:cNvPr id="0" name=""/>
        <dsp:cNvSpPr/>
      </dsp:nvSpPr>
      <dsp:spPr>
        <a:xfrm>
          <a:off x="4568009" y="642879"/>
          <a:ext cx="4006988" cy="3074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Understand  SWPPP/share with staff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Coordinate with your other plans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Manage pollution prevention at your facility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Implement control measures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Assist with inspections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Address spills or emergencies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Report issues to CAK PPT leader</a:t>
          </a:r>
        </a:p>
      </dsp:txBody>
      <dsp:txXfrm>
        <a:off x="4568009" y="642879"/>
        <a:ext cx="4006988" cy="3074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61B2-F0F4-44F5-A39A-C7F86ECDACE6}">
      <dsp:nvSpPr>
        <dsp:cNvPr id="0" name=""/>
        <dsp:cNvSpPr/>
      </dsp:nvSpPr>
      <dsp:spPr>
        <a:xfrm>
          <a:off x="41" y="62086"/>
          <a:ext cx="4006988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CAK Maintenance Team Members</a:t>
          </a:r>
        </a:p>
      </dsp:txBody>
      <dsp:txXfrm>
        <a:off x="41" y="62086"/>
        <a:ext cx="4006988" cy="604800"/>
      </dsp:txXfrm>
    </dsp:sp>
    <dsp:sp modelId="{DB9E4769-816C-41C3-8792-DFC8A3B3D9A5}">
      <dsp:nvSpPr>
        <dsp:cNvPr id="0" name=""/>
        <dsp:cNvSpPr/>
      </dsp:nvSpPr>
      <dsp:spPr>
        <a:xfrm>
          <a:off x="41" y="666886"/>
          <a:ext cx="4006988" cy="30551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tlas Grotesk Regular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Read SWPPP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polluting activities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location and function of structural control measures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Address maintenance issues with pollutant generating 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Provide maintenance of controls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Coordinate with CAK PPT Leader on maintenance issues and status</a:t>
          </a:r>
        </a:p>
        <a:p>
          <a:pPr marL="114300" marR="0" lvl="1" indent="-11430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Provide guidance to team members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200" kern="1200" dirty="0"/>
        </a:p>
      </dsp:txBody>
      <dsp:txXfrm>
        <a:off x="41" y="666886"/>
        <a:ext cx="4006988" cy="3055185"/>
      </dsp:txXfrm>
    </dsp:sp>
    <dsp:sp modelId="{60CB87F0-6FE4-41D7-B4DC-AF97B3A36D4D}">
      <dsp:nvSpPr>
        <dsp:cNvPr id="0" name=""/>
        <dsp:cNvSpPr/>
      </dsp:nvSpPr>
      <dsp:spPr>
        <a:xfrm>
          <a:off x="4568009" y="62086"/>
          <a:ext cx="4006988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CAK Operations Team Members</a:t>
          </a:r>
        </a:p>
      </dsp:txBody>
      <dsp:txXfrm>
        <a:off x="4568009" y="62086"/>
        <a:ext cx="4006988" cy="604800"/>
      </dsp:txXfrm>
    </dsp:sp>
    <dsp:sp modelId="{BBAEA083-A2FC-4569-899B-2B909024F220}">
      <dsp:nvSpPr>
        <dsp:cNvPr id="0" name=""/>
        <dsp:cNvSpPr/>
      </dsp:nvSpPr>
      <dsp:spPr>
        <a:xfrm>
          <a:off x="4568009" y="666886"/>
          <a:ext cx="4006988" cy="30551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Read SWPPP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pollutants and pollutant generating activities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tlas Grotesk Regular"/>
              <a:ea typeface="+mn-ea"/>
              <a:cs typeface="+mn-cs"/>
            </a:rPr>
            <a:t>Understand location and function of structural control measures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Provide routine inspections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tlas Grotesk Regular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Document observations and collected data per SWPPP forms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Address operational performance issues with controls</a:t>
          </a:r>
        </a:p>
      </dsp:txBody>
      <dsp:txXfrm>
        <a:off x="4568009" y="666886"/>
        <a:ext cx="4006988" cy="3055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96F06-944F-4D25-A039-4600C30F3318}">
      <dsp:nvSpPr>
        <dsp:cNvPr id="0" name=""/>
        <dsp:cNvSpPr/>
      </dsp:nvSpPr>
      <dsp:spPr>
        <a:xfrm>
          <a:off x="642443" y="1015"/>
          <a:ext cx="2022788" cy="1618230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439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F49F6D-01E8-43FA-9BC2-9C731B6D6DD1}">
      <dsp:nvSpPr>
        <dsp:cNvPr id="0" name=""/>
        <dsp:cNvSpPr/>
      </dsp:nvSpPr>
      <dsp:spPr>
        <a:xfrm>
          <a:off x="824494" y="1457422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Fueling</a:t>
          </a:r>
        </a:p>
      </dsp:txBody>
      <dsp:txXfrm>
        <a:off x="824494" y="1457422"/>
        <a:ext cx="1800281" cy="566380"/>
      </dsp:txXfrm>
    </dsp:sp>
    <dsp:sp modelId="{7D0F1796-FC20-493E-AE97-0F88F31DF342}">
      <dsp:nvSpPr>
        <dsp:cNvPr id="0" name=""/>
        <dsp:cNvSpPr/>
      </dsp:nvSpPr>
      <dsp:spPr>
        <a:xfrm>
          <a:off x="2867510" y="1015"/>
          <a:ext cx="2022788" cy="1618230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415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232D00-AFDA-4E0B-A95E-5E4967F322F8}">
      <dsp:nvSpPr>
        <dsp:cNvPr id="0" name=""/>
        <dsp:cNvSpPr/>
      </dsp:nvSpPr>
      <dsp:spPr>
        <a:xfrm>
          <a:off x="3049561" y="1457422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Maintenance</a:t>
          </a:r>
        </a:p>
      </dsp:txBody>
      <dsp:txXfrm>
        <a:off x="3049561" y="1457422"/>
        <a:ext cx="1800281" cy="566380"/>
      </dsp:txXfrm>
    </dsp:sp>
    <dsp:sp modelId="{5B278565-1FA2-4395-8E2C-AC90A6916387}">
      <dsp:nvSpPr>
        <dsp:cNvPr id="0" name=""/>
        <dsp:cNvSpPr/>
      </dsp:nvSpPr>
      <dsp:spPr>
        <a:xfrm>
          <a:off x="5092578" y="1015"/>
          <a:ext cx="2022788" cy="1618230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D0C7BC-E915-4B50-BD8F-AB33B796C95E}">
      <dsp:nvSpPr>
        <dsp:cNvPr id="0" name=""/>
        <dsp:cNvSpPr/>
      </dsp:nvSpPr>
      <dsp:spPr>
        <a:xfrm>
          <a:off x="5274628" y="1457422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Material Handling and Storage</a:t>
          </a:r>
        </a:p>
      </dsp:txBody>
      <dsp:txXfrm>
        <a:off x="5274628" y="1457422"/>
        <a:ext cx="1800281" cy="566380"/>
      </dsp:txXfrm>
    </dsp:sp>
    <dsp:sp modelId="{D7B7458F-BE6C-4EC0-9D22-87D0E17D98C3}">
      <dsp:nvSpPr>
        <dsp:cNvPr id="0" name=""/>
        <dsp:cNvSpPr/>
      </dsp:nvSpPr>
      <dsp:spPr>
        <a:xfrm>
          <a:off x="642443" y="2226082"/>
          <a:ext cx="2022788" cy="1618230"/>
        </a:xfrm>
        <a:prstGeom prst="rect">
          <a:avLst/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8F5C39-09E1-40BC-BDCC-B9A1B008F9D9}">
      <dsp:nvSpPr>
        <dsp:cNvPr id="0" name=""/>
        <dsp:cNvSpPr/>
      </dsp:nvSpPr>
      <dsp:spPr>
        <a:xfrm>
          <a:off x="824494" y="3682490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Vehicle/Aircraft Washing</a:t>
          </a:r>
        </a:p>
      </dsp:txBody>
      <dsp:txXfrm>
        <a:off x="824494" y="3682490"/>
        <a:ext cx="1800281" cy="566380"/>
      </dsp:txXfrm>
    </dsp:sp>
    <dsp:sp modelId="{18E79BDB-9048-4E4C-B6CE-575355370A6C}">
      <dsp:nvSpPr>
        <dsp:cNvPr id="0" name=""/>
        <dsp:cNvSpPr/>
      </dsp:nvSpPr>
      <dsp:spPr>
        <a:xfrm>
          <a:off x="2867510" y="2226082"/>
          <a:ext cx="2022788" cy="1618230"/>
        </a:xfrm>
        <a:prstGeom prst="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FF2689-A458-4EDF-858B-FBD44FB3258B}">
      <dsp:nvSpPr>
        <dsp:cNvPr id="0" name=""/>
        <dsp:cNvSpPr/>
      </dsp:nvSpPr>
      <dsp:spPr>
        <a:xfrm>
          <a:off x="3049561" y="3682490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Sediment from Construction</a:t>
          </a:r>
        </a:p>
      </dsp:txBody>
      <dsp:txXfrm>
        <a:off x="3049561" y="3682490"/>
        <a:ext cx="1800281" cy="566380"/>
      </dsp:txXfrm>
    </dsp:sp>
    <dsp:sp modelId="{BB88F587-70CB-46A4-BDAA-705AA816D348}">
      <dsp:nvSpPr>
        <dsp:cNvPr id="0" name=""/>
        <dsp:cNvSpPr/>
      </dsp:nvSpPr>
      <dsp:spPr>
        <a:xfrm>
          <a:off x="5092578" y="2226082"/>
          <a:ext cx="2022788" cy="1618230"/>
        </a:xfrm>
        <a:prstGeom prst="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9AA3E6-F3E2-455B-AEAE-4BC0A3A94733}">
      <dsp:nvSpPr>
        <dsp:cNvPr id="0" name=""/>
        <dsp:cNvSpPr/>
      </dsp:nvSpPr>
      <dsp:spPr>
        <a:xfrm>
          <a:off x="5274628" y="3682490"/>
          <a:ext cx="1800281" cy="566380"/>
        </a:xfrm>
        <a:prstGeom prst="wedgeRectCallout">
          <a:avLst>
            <a:gd name="adj1" fmla="val 20250"/>
            <a:gd name="adj2" fmla="val -607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Aircraft/Runway Deicing</a:t>
          </a:r>
        </a:p>
      </dsp:txBody>
      <dsp:txXfrm>
        <a:off x="5274628" y="3682490"/>
        <a:ext cx="1800281" cy="566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66706-7CD0-4EC4-916C-A417DC28214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C632-E035-4FBF-8D3F-129570134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9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E3392-F8D7-4960-8795-10BF3DD5F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96" y="1409023"/>
            <a:ext cx="3159287" cy="1632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C9CBB-F72C-4289-82A3-90CC83A43A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77" y="3327377"/>
            <a:ext cx="203246" cy="203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60B06-4569-41CF-9308-58C9A1A9A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7188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 right -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3000"/>
            <a:ext cx="5503333" cy="1030395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51668"/>
            <a:ext cx="5503333" cy="2675467"/>
          </a:xfrm>
        </p:spPr>
        <p:txBody>
          <a:bodyPr lIns="0" rIns="0" numCol="1">
            <a:normAutofit/>
          </a:bodyPr>
          <a:lstStyle>
            <a:lvl1pPr marL="0" indent="0">
              <a:lnSpc>
                <a:spcPct val="125000"/>
              </a:lnSpc>
              <a:buFontTx/>
              <a:buNone/>
              <a:defRPr sz="2000"/>
            </a:lvl1pPr>
            <a:lvl2pPr marL="457200" indent="0">
              <a:lnSpc>
                <a:spcPct val="125000"/>
              </a:lnSpc>
              <a:buFontTx/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DC94DEC0-AB24-49E4-A500-2BCABB6CEDBC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5272230-6643-4AB5-93D1-4AA8F97303BA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2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Medium, 30pt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9FA82D-2C3D-4824-A68F-FAC6AE93CF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2071" y="1100666"/>
            <a:ext cx="4656667" cy="4656667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1C684-0BE6-4E94-BB53-B1E52E301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9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 left -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706" y="1143000"/>
            <a:ext cx="5503333" cy="1030395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706" y="2751668"/>
            <a:ext cx="5503333" cy="2675467"/>
          </a:xfrm>
        </p:spPr>
        <p:txBody>
          <a:bodyPr lIns="0" rIns="0" numCol="1">
            <a:normAutofit/>
          </a:bodyPr>
          <a:lstStyle>
            <a:lvl1pPr marL="0" indent="0">
              <a:lnSpc>
                <a:spcPct val="125000"/>
              </a:lnSpc>
              <a:buFontTx/>
              <a:buNone/>
              <a:defRPr sz="2000"/>
            </a:lvl1pPr>
            <a:lvl2pPr marL="457200" indent="0">
              <a:lnSpc>
                <a:spcPct val="125000"/>
              </a:lnSpc>
              <a:buFontTx/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DC94DEC0-AB24-49E4-A500-2BCABB6CEDBC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5272230-6643-4AB5-93D1-4AA8F97303BA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2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Medium, 30pt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9FA82D-2C3D-4824-A68F-FAC6AE93CF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961" y="1100666"/>
            <a:ext cx="4656667" cy="4656667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1C684-0BE6-4E94-BB53-B1E52E301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_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3000"/>
            <a:ext cx="5503333" cy="1030395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51668"/>
            <a:ext cx="5503333" cy="2675467"/>
          </a:xfrm>
        </p:spPr>
        <p:txBody>
          <a:bodyPr lIns="0" rIns="0" numCol="1">
            <a:normAutofit/>
          </a:bodyPr>
          <a:lstStyle>
            <a:lvl1pPr marL="0" indent="0">
              <a:lnSpc>
                <a:spcPct val="125000"/>
              </a:lnSpc>
              <a:buNone/>
              <a:defRPr sz="2000"/>
            </a:lvl1pPr>
            <a:lvl2pPr marL="457200" indent="0">
              <a:lnSpc>
                <a:spcPct val="125000"/>
              </a:lnSpc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1DD50D0-147E-4D23-8B38-22C4BD7AB0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761068"/>
            <a:ext cx="5715000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865F691E-176D-40A5-85AC-ED0EA88B7211}"/>
              </a:ext>
            </a:extLst>
          </p:cNvPr>
          <p:cNvSpPr/>
          <p:nvPr userDrawn="1"/>
        </p:nvSpPr>
        <p:spPr>
          <a:xfrm>
            <a:off x="12304295" y="2468926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9C756D2-0FEB-48CC-8F8B-D000EB20CEB2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2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Medium, 30pt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AF35E8-2B1B-4B2F-80EC-8E3DBAE00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14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1960"/>
            <a:ext cx="7244301" cy="800101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1"/>
            <a:ext cx="4809067" cy="3895344"/>
          </a:xfrm>
        </p:spPr>
        <p:txBody>
          <a:bodyPr lIns="0" rIns="0" numCol="1">
            <a:normAutofit/>
          </a:bodyPr>
          <a:lstStyle>
            <a:lvl1pPr marL="0" indent="0">
              <a:lnSpc>
                <a:spcPct val="125000"/>
              </a:lnSpc>
              <a:spcBef>
                <a:spcPts val="120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5566815-9B06-49D9-9CC0-88097C40B276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47C1B67-90E4-4307-B3B7-EE0CF54DC9CD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CONTENT BOX: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Align top edge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5AEDDB-D9AD-4F5A-8389-4713719CC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6738" y="2057400"/>
            <a:ext cx="6164262" cy="3895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E69C97C-7F9B-4943-9EB0-0BA7A1DBBB08}"/>
              </a:ext>
            </a:extLst>
          </p:cNvPr>
          <p:cNvSpPr/>
          <p:nvPr userDrawn="1"/>
        </p:nvSpPr>
        <p:spPr>
          <a:xfrm>
            <a:off x="-3118960" y="2650067"/>
            <a:ext cx="3065929" cy="884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56016-9A4B-486E-8658-2EEBDF43B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00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s_color bkgd">
    <p:bg>
      <p:bgPr>
        <a:solidFill>
          <a:srgbClr val="AA3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1960"/>
            <a:ext cx="11430000" cy="800101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48D4B-8D02-4115-96AC-50F618351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3188307"/>
            <a:ext cx="3619787" cy="2001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89673-B586-48C8-9CDA-1F0FB8FBCD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86107" y="3188307"/>
            <a:ext cx="3619787" cy="2001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5E3388B-835A-493C-8D32-9D02367FE9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1213" y="3188307"/>
            <a:ext cx="3619787" cy="2001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E313BD78-C4E3-4816-8146-22158BD70BD2}"/>
              </a:ext>
            </a:extLst>
          </p:cNvPr>
          <p:cNvSpPr/>
          <p:nvPr userDrawn="1"/>
        </p:nvSpPr>
        <p:spPr>
          <a:xfrm>
            <a:off x="-3118960" y="2057400"/>
            <a:ext cx="3065929" cy="884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</a:t>
            </a: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26F9D972-544D-4BF3-80A6-EE8C5DF9AB37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8C7476-771E-4D50-B2CC-E051B4B42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11430000" cy="897402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36035"/>
            <a:ext cx="11430000" cy="4216709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buFontTx/>
              <a:buNone/>
              <a:defRPr sz="20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06F4C82-B6CC-44FF-86D9-7EE1577F65D2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1199317-C127-436E-94FA-76D1B68A44E1}"/>
              </a:ext>
            </a:extLst>
          </p:cNvPr>
          <p:cNvSpPr/>
          <p:nvPr userDrawn="1"/>
        </p:nvSpPr>
        <p:spPr>
          <a:xfrm>
            <a:off x="-3118961" y="2209800"/>
            <a:ext cx="3065929" cy="1421296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ADD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Click icon in the middle. Use brand approved colors on drawings and overlays.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C32F8DFB-10BB-4EAA-B209-8278CB97DEDE}"/>
              </a:ext>
            </a:extLst>
          </p:cNvPr>
          <p:cNvSpPr/>
          <p:nvPr userDrawn="1"/>
        </p:nvSpPr>
        <p:spPr>
          <a:xfrm>
            <a:off x="-3337201" y="6060301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FOOTER: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12pt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0BA9F-3F2E-49F4-8C92-768183190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8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_color bkgd">
    <p:bg>
      <p:bgPr>
        <a:solidFill>
          <a:srgbClr val="EED1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11430000" cy="902462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E5A71582-CCC7-4BF4-8C8F-FA483022F3B0}"/>
              </a:ext>
            </a:extLst>
          </p:cNvPr>
          <p:cNvSpPr/>
          <p:nvPr userDrawn="1"/>
        </p:nvSpPr>
        <p:spPr>
          <a:xfrm>
            <a:off x="-3118960" y="2540000"/>
            <a:ext cx="3065929" cy="884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6FA3ECE-9E75-4756-A080-FDE498F2CBCC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A69BA7A7-FEA6-4C4A-BB24-96B07022C56D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CONTENT BOX: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Align top edge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C035B-C33D-4477-8F02-BB795C81B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7BE390-97AC-433E-8292-459BA7F5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36035"/>
            <a:ext cx="11430000" cy="4216709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buFontTx/>
              <a:buNone/>
              <a:defRPr sz="20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69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B9D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AEBDD-56A2-4322-B1D5-D5E5AC5FD3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1067" y="1128583"/>
            <a:ext cx="8686799" cy="459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30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07719EC-B0B8-4053-824C-BEF555FEF571}"/>
              </a:ext>
            </a:extLst>
          </p:cNvPr>
          <p:cNvSpPr/>
          <p:nvPr userDrawn="1"/>
        </p:nvSpPr>
        <p:spPr>
          <a:xfrm>
            <a:off x="-3118960" y="495300"/>
            <a:ext cx="3065929" cy="884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033C5-8015-4423-811B-222C35E69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pic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59CA5A-1EF9-41EC-91E1-6532E27C52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AEBDD-56A2-4322-B1D5-D5E5AC5FD3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533" y="1128584"/>
            <a:ext cx="8669867" cy="457242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3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rrow: Pentagon 7">
            <a:extLst>
              <a:ext uri="{FF2B5EF4-FFF2-40B4-BE49-F238E27FC236}">
                <a16:creationId xmlns:a16="http://schemas.microsoft.com/office/drawing/2014/main" id="{4F216D92-3E8E-4B7A-B1AB-879A439540B8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D0C02-972C-4C68-94DD-47953E09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17D01B5-8D84-418B-89AD-31A0FE8F7FC4}"/>
              </a:ext>
            </a:extLst>
          </p:cNvPr>
          <p:cNvSpPr/>
          <p:nvPr userDrawn="1"/>
        </p:nvSpPr>
        <p:spPr>
          <a:xfrm>
            <a:off x="-3118961" y="4353091"/>
            <a:ext cx="3065929" cy="984018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 click on photo &gt; Change Picture &gt; From File 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B275AF8D-D3B1-47D6-9E0E-C486BB52C9EC}"/>
              </a:ext>
            </a:extLst>
          </p:cNvPr>
          <p:cNvSpPr/>
          <p:nvPr userDrawn="1"/>
        </p:nvSpPr>
        <p:spPr>
          <a:xfrm>
            <a:off x="-3118963" y="5550754"/>
            <a:ext cx="3065929" cy="1267261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SET BRIGHTNESS: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Go to Format tab &gt; Corrections Panel &gt;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Change to -50%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60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right-content_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5341070" cy="1264919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0"/>
            <a:ext cx="5341070" cy="3665220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spcAft>
                <a:spcPts val="300"/>
              </a:spcAft>
              <a:buNone/>
              <a:defRPr sz="2000"/>
            </a:lvl1pPr>
            <a:lvl2pPr marL="457200" indent="0">
              <a:lnSpc>
                <a:spcPct val="125000"/>
              </a:lnSpc>
              <a:spcAft>
                <a:spcPts val="300"/>
              </a:spcAft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34537-FD0F-43CD-BE00-56BABFDB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1944" y="6292342"/>
            <a:ext cx="938784" cy="365125"/>
          </a:xfrm>
          <a:prstGeom prst="rect">
            <a:avLst/>
          </a:prstGeom>
        </p:spPr>
        <p:txBody>
          <a:bodyPr/>
          <a:lstStyle/>
          <a:p>
            <a:fld id="{57EC5AC7-3F73-4490-80E2-2FA8D13751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1C8D12-760A-4D80-B39D-8FA092BED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F83FC995-4D65-4703-9273-686F8A688D00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BA85CC2-835E-4710-8166-6A68C4A3B3D6}"/>
              </a:ext>
            </a:extLst>
          </p:cNvPr>
          <p:cNvSpPr/>
          <p:nvPr userDrawn="1"/>
        </p:nvSpPr>
        <p:spPr>
          <a:xfrm>
            <a:off x="-3118960" y="2057400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DESIGN OPTION: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Repeat the Agenda slide and highlight the upcoming section, INSTEAD of using Section slides.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9D5BEC-C693-48CD-B5A4-C69626B38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3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_pic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4720D2-30CF-42E0-9814-594D312AC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65" y="2158011"/>
            <a:ext cx="4448782" cy="26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27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_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1B49-7762-493C-BA00-0A764897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17133"/>
            <a:ext cx="5312790" cy="3649133"/>
          </a:xfrm>
        </p:spPr>
        <p:txBody>
          <a:bodyPr lIns="0" rIns="0" bIns="0" anchor="ctr"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93E36-F060-4B48-9E74-F44AA8244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" name="Arrow: Pentagon 7">
            <a:extLst>
              <a:ext uri="{FF2B5EF4-FFF2-40B4-BE49-F238E27FC236}">
                <a16:creationId xmlns:a16="http://schemas.microsoft.com/office/drawing/2014/main" id="{38EA3C44-E2CC-4CD6-A038-4146015F63FD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652FFD7-A46A-46BA-9DFE-9DCB5C91D0EB}"/>
              </a:ext>
            </a:extLst>
          </p:cNvPr>
          <p:cNvSpPr/>
          <p:nvPr userDrawn="1"/>
        </p:nvSpPr>
        <p:spPr>
          <a:xfrm>
            <a:off x="-3118960" y="495300"/>
            <a:ext cx="3065929" cy="1121833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color.</a:t>
            </a: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Adjust text color if needed.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46D6-8A95-40FA-8F5A-23E920E7A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left-content-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612" y="423512"/>
            <a:ext cx="5341070" cy="1251283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612" y="2057400"/>
            <a:ext cx="5341070" cy="3665220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spcAft>
                <a:spcPts val="300"/>
              </a:spcAft>
              <a:buNone/>
              <a:defRPr sz="2000"/>
            </a:lvl1pPr>
            <a:lvl2pPr marL="457200" indent="0">
              <a:lnSpc>
                <a:spcPct val="125000"/>
              </a:lnSpc>
              <a:spcAft>
                <a:spcPts val="300"/>
              </a:spcAft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1C8D12-760A-4D80-B39D-8FA092BED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F83FC995-4D65-4703-9273-686F8A688D00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BA85CC2-835E-4710-8166-6A68C4A3B3D6}"/>
              </a:ext>
            </a:extLst>
          </p:cNvPr>
          <p:cNvSpPr/>
          <p:nvPr userDrawn="1"/>
        </p:nvSpPr>
        <p:spPr>
          <a:xfrm>
            <a:off x="-3118960" y="2057400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DESIGN OPTION: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Repeat the Agenda slide and highlight the upcoming section, INSTEAD of using Section slides.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9D5BEC-C693-48CD-B5A4-C69626B38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19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_caption">
    <p:bg>
      <p:bgPr>
        <a:solidFill>
          <a:srgbClr val="ECA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93E36-F060-4B48-9E74-F44AA8244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23BA60-B203-4EEE-AC93-7A0A55CE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210" y="1600201"/>
            <a:ext cx="5312790" cy="365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0B6C606-45C6-4A4B-B1B9-E722E1870057}"/>
              </a:ext>
            </a:extLst>
          </p:cNvPr>
          <p:cNvSpPr/>
          <p:nvPr userDrawn="1"/>
        </p:nvSpPr>
        <p:spPr>
          <a:xfrm>
            <a:off x="-3186953" y="342900"/>
            <a:ext cx="3065929" cy="270711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CFD5B9-7908-46C2-8979-13E27A84BEEF}"/>
              </a:ext>
            </a:extLst>
          </p:cNvPr>
          <p:cNvSpPr/>
          <p:nvPr userDrawn="1"/>
        </p:nvSpPr>
        <p:spPr>
          <a:xfrm flipH="1">
            <a:off x="12318686" y="495300"/>
            <a:ext cx="3065929" cy="1011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color.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Adjust text color if needed.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5E480-CE9E-45CF-9A29-F00299D11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D223BE-B825-433A-9A7A-3F9456859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8F0B2-EE33-4021-8C68-AF21C4CD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1842"/>
            <a:ext cx="11430000" cy="881816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Arrow: Pentagon 7">
            <a:extLst>
              <a:ext uri="{FF2B5EF4-FFF2-40B4-BE49-F238E27FC236}">
                <a16:creationId xmlns:a16="http://schemas.microsoft.com/office/drawing/2014/main" id="{E5C5ECE7-4B35-4DF2-9D0D-F8CDD36816E1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60D917B-A7B1-4490-B631-548D6D7CC89B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Medium, 24pt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B4DFE-F4C4-4466-B5C1-AF3979261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0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_dark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D223BE-B825-433A-9A7A-3F9456859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342900"/>
            <a:ext cx="11430000" cy="61722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FA96CD-4D16-47E4-9C8A-6476308CFA6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1000" y="342900"/>
            <a:ext cx="11430000" cy="6172200"/>
          </a:xfrm>
          <a:solidFill>
            <a:schemeClr val="tx1">
              <a:lumMod val="95000"/>
              <a:lumOff val="5000"/>
              <a:alpha val="6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spc="-50" baseline="0">
                <a:solidFill>
                  <a:schemeClr val="bg1"/>
                </a:solidFill>
                <a:latin typeface="Atlas Grotesk Bold" pitchFamily="50" charset="0"/>
              </a:defRPr>
            </a:lvl1pPr>
          </a:lstStyle>
          <a:p>
            <a:pPr lvl="0"/>
            <a:r>
              <a:rPr lang="en-US" dirty="0"/>
              <a:t>Full Image with Text</a:t>
            </a:r>
          </a:p>
        </p:txBody>
      </p:sp>
      <p:sp>
        <p:nvSpPr>
          <p:cNvPr id="13" name="Arrow: Pentagon 7">
            <a:extLst>
              <a:ext uri="{FF2B5EF4-FFF2-40B4-BE49-F238E27FC236}">
                <a16:creationId xmlns:a16="http://schemas.microsoft.com/office/drawing/2014/main" id="{1A9DB57F-1DEC-48D8-A462-A09F51550F21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C75C7EC-F11C-480D-8DE8-4611E068E3A8}"/>
              </a:ext>
            </a:extLst>
          </p:cNvPr>
          <p:cNvSpPr/>
          <p:nvPr userDrawn="1"/>
        </p:nvSpPr>
        <p:spPr>
          <a:xfrm>
            <a:off x="-3118960" y="495300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ADD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Change layer order and send the Color Overlay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to the back. Once inserted, reset the Picture Layer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 the back.</a:t>
            </a:r>
          </a:p>
        </p:txBody>
      </p:sp>
    </p:spTree>
    <p:extLst>
      <p:ext uri="{BB962C8B-B14F-4D97-AF65-F5344CB8AC3E}">
        <p14:creationId xmlns:p14="http://schemas.microsoft.com/office/powerpoint/2010/main" val="3412244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_whit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D223BE-B825-433A-9A7A-3F9456859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342900"/>
            <a:ext cx="11430000" cy="61722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FA96CD-4D16-47E4-9C8A-6476308CFA6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1000" y="342900"/>
            <a:ext cx="11430000" cy="6172199"/>
          </a:xfrm>
          <a:solidFill>
            <a:schemeClr val="bg1">
              <a:alpha val="6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spc="-50" baseline="0">
                <a:solidFill>
                  <a:schemeClr val="tx1"/>
                </a:solidFill>
                <a:latin typeface="Atlas Grotesk Bold" pitchFamily="50" charset="0"/>
              </a:defRPr>
            </a:lvl1pPr>
          </a:lstStyle>
          <a:p>
            <a:pPr lvl="0"/>
            <a:r>
              <a:rPr lang="en-US" dirty="0"/>
              <a:t>Full Image with Text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832F020-CFD6-457F-B51A-C23042B67456}"/>
              </a:ext>
            </a:extLst>
          </p:cNvPr>
          <p:cNvSpPr/>
          <p:nvPr userDrawn="1"/>
        </p:nvSpPr>
        <p:spPr>
          <a:xfrm>
            <a:off x="-3118960" y="495300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ADD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Change layer order and send the Color Overlay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to the back. Once inserted, reset the Picture Layer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 the back.</a:t>
            </a:r>
          </a:p>
        </p:txBody>
      </p:sp>
    </p:spTree>
    <p:extLst>
      <p:ext uri="{BB962C8B-B14F-4D97-AF65-F5344CB8AC3E}">
        <p14:creationId xmlns:p14="http://schemas.microsoft.com/office/powerpoint/2010/main" val="1950704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D223BE-B825-433A-9A7A-3F9456859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342900"/>
            <a:ext cx="11430000" cy="61722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Arrow: Pentagon 7">
            <a:extLst>
              <a:ext uri="{FF2B5EF4-FFF2-40B4-BE49-F238E27FC236}">
                <a16:creationId xmlns:a16="http://schemas.microsoft.com/office/drawing/2014/main" id="{571EAF10-6CF7-491A-B3FC-6C82CC08BF76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</p:spTree>
    <p:extLst>
      <p:ext uri="{BB962C8B-B14F-4D97-AF65-F5344CB8AC3E}">
        <p14:creationId xmlns:p14="http://schemas.microsoft.com/office/powerpoint/2010/main" val="2084293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30A819-8ABD-4F7F-86DF-5B4A5631F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7" name="Arrow: Pentagon 7">
            <a:extLst>
              <a:ext uri="{FF2B5EF4-FFF2-40B4-BE49-F238E27FC236}">
                <a16:creationId xmlns:a16="http://schemas.microsoft.com/office/drawing/2014/main" id="{72F219DA-500E-4FD1-A891-24A745041D16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B9C87D1-D2A5-403C-BFF1-2EDD739EA9E5}"/>
              </a:ext>
            </a:extLst>
          </p:cNvPr>
          <p:cNvSpPr/>
          <p:nvPr userDrawn="1"/>
        </p:nvSpPr>
        <p:spPr>
          <a:xfrm>
            <a:off x="-3118960" y="2057399"/>
            <a:ext cx="3065929" cy="170621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ADD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Click icon in the middle. Once inserted, send the Picture Layer to the back. Use brand approved colors on drawings and overlays.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EFE31D4-3257-408A-AB04-8E946C45FA3B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B500A4-51CE-4223-B8F5-F723101B9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C7C043D3-F36D-4370-A0C4-8F07D877F1F9}"/>
              </a:ext>
            </a:extLst>
          </p:cNvPr>
          <p:cNvSpPr/>
          <p:nvPr userDrawn="1"/>
        </p:nvSpPr>
        <p:spPr>
          <a:xfrm>
            <a:off x="-3337201" y="6060301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FOOTER: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12pt</a:t>
            </a:r>
          </a:p>
        </p:txBody>
      </p:sp>
    </p:spTree>
    <p:extLst>
      <p:ext uri="{BB962C8B-B14F-4D97-AF65-F5344CB8AC3E}">
        <p14:creationId xmlns:p14="http://schemas.microsoft.com/office/powerpoint/2010/main" val="99698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-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30A819-8ABD-4F7F-86DF-5B4A5631F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7" name="Arrow: Pentagon 7">
            <a:extLst>
              <a:ext uri="{FF2B5EF4-FFF2-40B4-BE49-F238E27FC236}">
                <a16:creationId xmlns:a16="http://schemas.microsoft.com/office/drawing/2014/main" id="{72F219DA-500E-4FD1-A891-24A745041D16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EFE31D4-3257-408A-AB04-8E946C45FA3B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EBBD6-7C68-4F95-BD11-77350EFDD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5827C6F-6A05-4D5B-91D2-9E08847C01FA}"/>
              </a:ext>
            </a:extLst>
          </p:cNvPr>
          <p:cNvSpPr/>
          <p:nvPr userDrawn="1"/>
        </p:nvSpPr>
        <p:spPr>
          <a:xfrm>
            <a:off x="-3118960" y="2057399"/>
            <a:ext cx="3065929" cy="1666461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ADD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Click icon in the middle. Once inserted, send the Picture Layer to the back. Use brand approved colors on drawings and overlays.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62B6E097-2F61-481D-9088-8973BCF1CFFC}"/>
              </a:ext>
            </a:extLst>
          </p:cNvPr>
          <p:cNvSpPr/>
          <p:nvPr userDrawn="1"/>
        </p:nvSpPr>
        <p:spPr>
          <a:xfrm>
            <a:off x="-3337201" y="6060301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FOOTER: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12pt</a:t>
            </a:r>
          </a:p>
        </p:txBody>
      </p:sp>
    </p:spTree>
    <p:extLst>
      <p:ext uri="{BB962C8B-B14F-4D97-AF65-F5344CB8AC3E}">
        <p14:creationId xmlns:p14="http://schemas.microsoft.com/office/powerpoint/2010/main" val="1504207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2u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D223BE-B825-433A-9A7A-3F9456859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1591733"/>
            <a:ext cx="5655733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Arrow: Pentagon 7">
            <a:extLst>
              <a:ext uri="{FF2B5EF4-FFF2-40B4-BE49-F238E27FC236}">
                <a16:creationId xmlns:a16="http://schemas.microsoft.com/office/drawing/2014/main" id="{E5C5ECE7-4B35-4DF2-9D0D-F8CDD36816E1}"/>
              </a:ext>
            </a:extLst>
          </p:cNvPr>
          <p:cNvSpPr/>
          <p:nvPr userDrawn="1"/>
        </p:nvSpPr>
        <p:spPr>
          <a:xfrm>
            <a:off x="12304295" y="29845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13B9683-0D88-4DFD-93B7-DDF4A3BB0D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9133" y="1591733"/>
            <a:ext cx="5621867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465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color bk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A286-2B23-4A2F-8695-832BDCFAF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99343"/>
            <a:ext cx="8632371" cy="2387600"/>
          </a:xfrm>
        </p:spPr>
        <p:txBody>
          <a:bodyPr lIns="0" rIns="0" anchor="b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993A-5A9F-407E-ACEE-7BAC3AB49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01186"/>
            <a:ext cx="8632371" cy="1520825"/>
          </a:xfrm>
        </p:spPr>
        <p:txBody>
          <a:bodyPr lIns="0" rIns="0" numCol="3" spcCol="27432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9CE1DDC-71EE-449B-BD3F-71F8EFADE0F9}"/>
              </a:ext>
            </a:extLst>
          </p:cNvPr>
          <p:cNvSpPr/>
          <p:nvPr userDrawn="1"/>
        </p:nvSpPr>
        <p:spPr>
          <a:xfrm>
            <a:off x="-3118961" y="2868088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TITLE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60pt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918F6-170C-478D-B921-35DE6F378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6172199"/>
            <a:ext cx="1234758" cy="3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2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7">
            <a:extLst>
              <a:ext uri="{FF2B5EF4-FFF2-40B4-BE49-F238E27FC236}">
                <a16:creationId xmlns:a16="http://schemas.microsoft.com/office/drawing/2014/main" id="{E5C5ECE7-4B35-4DF2-9D0D-F8CDD36816E1}"/>
              </a:ext>
            </a:extLst>
          </p:cNvPr>
          <p:cNvSpPr/>
          <p:nvPr userDrawn="1"/>
        </p:nvSpPr>
        <p:spPr>
          <a:xfrm>
            <a:off x="12304295" y="29845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13B9683-0D88-4DFD-93B7-DDF4A3BB0D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85073" y="1591733"/>
            <a:ext cx="5621867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99650B1-2AB7-4EF5-9F2F-3A9D7520D2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1000" y="1591733"/>
            <a:ext cx="2794000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AB621-D9CE-453E-9D8E-73F0E1B727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1591733"/>
            <a:ext cx="2794000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564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3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7">
            <a:extLst>
              <a:ext uri="{FF2B5EF4-FFF2-40B4-BE49-F238E27FC236}">
                <a16:creationId xmlns:a16="http://schemas.microsoft.com/office/drawing/2014/main" id="{E5C5ECE7-4B35-4DF2-9D0D-F8CDD36816E1}"/>
              </a:ext>
            </a:extLst>
          </p:cNvPr>
          <p:cNvSpPr/>
          <p:nvPr userDrawn="1"/>
        </p:nvSpPr>
        <p:spPr>
          <a:xfrm>
            <a:off x="12304295" y="29845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13B9683-0D88-4DFD-93B7-DDF4A3BB0D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9133" y="342900"/>
            <a:ext cx="5621867" cy="30691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99650B1-2AB7-4EF5-9F2F-3A9D7520D2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999" y="342900"/>
            <a:ext cx="5715001" cy="36660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AB621-D9CE-453E-9D8E-73F0E1B727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9133" y="3539067"/>
            <a:ext cx="4199467" cy="2976034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775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7">
            <a:extLst>
              <a:ext uri="{FF2B5EF4-FFF2-40B4-BE49-F238E27FC236}">
                <a16:creationId xmlns:a16="http://schemas.microsoft.com/office/drawing/2014/main" id="{E5C5ECE7-4B35-4DF2-9D0D-F8CDD36816E1}"/>
              </a:ext>
            </a:extLst>
          </p:cNvPr>
          <p:cNvSpPr/>
          <p:nvPr userDrawn="1"/>
        </p:nvSpPr>
        <p:spPr>
          <a:xfrm>
            <a:off x="12304295" y="29845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13B9683-0D88-4DFD-93B7-DDF4A3BB0D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9133" y="342900"/>
            <a:ext cx="5621867" cy="30691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99650B1-2AB7-4EF5-9F2F-3A9D7520D2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999" y="766233"/>
            <a:ext cx="5715001" cy="31961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AB621-D9CE-453E-9D8E-73F0E1B727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9133" y="3539067"/>
            <a:ext cx="4199467" cy="2404533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4F306F85-7877-427A-AB26-F950D91982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55333" y="4068233"/>
            <a:ext cx="3640666" cy="2446867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6224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1960"/>
            <a:ext cx="11430000" cy="800101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1A35C-3C09-4C99-89B0-ACE017EEE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5041" y="2666366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48D4B-8D02-4115-96AC-50F618351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25041" y="2118679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3AB945-4A06-41EB-A79A-764AC1371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1000" y="1786636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 anchor="ctr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4D79FFA-0DA2-4F78-99B5-53A76AE7B8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73141" y="2666366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5A1B01B-D3B3-46DB-A513-9A424D2756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3141" y="2118679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D5BC68B-D962-4BAE-BEC1-20D01316D6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59580" y="1786636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 anchor="ctr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E3F168F-033F-4496-A0F3-450CA0C7F7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17741" y="2666366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642EA13-A1CA-441C-A0BD-C475467E05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17741" y="2118679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27A1445C-C0FB-4330-84A7-4379A21BCB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4180" y="1786636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6D541A2-F938-4711-9EB8-0447849E6B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25041" y="4919990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498C554-185B-48D1-9991-1665171CDC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25041" y="4372303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95B605DC-1B95-4D49-BF41-B88A3114F2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1000" y="4040260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 anchor="ctr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C1ABD9-0B15-4432-B809-F82B0A5721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73141" y="4919990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6E2F74C-8ABE-4895-A505-7857D0E5E1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73141" y="4372303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0CEAED4B-ACBE-476C-B726-21872890873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59580" y="4040260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 anchor="ctr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B2153DA-224C-4C28-BE74-5F12BB59F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17741" y="4919990"/>
            <a:ext cx="1785639" cy="571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0205126-F411-4047-B09F-85DC590E14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017741" y="4372303"/>
            <a:ext cx="1790561" cy="5276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8DBA5047-73FD-46DD-8275-C972F0ABFE2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04180" y="4040260"/>
            <a:ext cx="1695703" cy="169570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EA497A1A-66E8-489A-B6FB-CCE5D1AE7757}"/>
              </a:ext>
            </a:extLst>
          </p:cNvPr>
          <p:cNvSpPr/>
          <p:nvPr userDrawn="1"/>
        </p:nvSpPr>
        <p:spPr>
          <a:xfrm>
            <a:off x="-3118960" y="2269674"/>
            <a:ext cx="3065929" cy="918633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NOTE: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Headshots should be black/white. </a:t>
            </a: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C5F3B119-12FC-47D0-B89C-30BB87F72B20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B917D7-6D5E-4FAC-981E-C0AE6A710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53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FBCFEC2-B356-4A93-A5F4-A682CB121536}"/>
              </a:ext>
            </a:extLst>
          </p:cNvPr>
          <p:cNvSpPr/>
          <p:nvPr userDrawn="1"/>
        </p:nvSpPr>
        <p:spPr>
          <a:xfrm>
            <a:off x="-3118961" y="2920483"/>
            <a:ext cx="3065929" cy="2210318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TO CHANGE PICTURE: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Right click on photo &gt; Change Picture &gt; From File 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Then set the Brightness in the Format &gt; Corrections Panel to -50%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626FC-E64C-468B-9499-78FC6F86D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86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FBCFEC2-B356-4A93-A5F4-A682CB121536}"/>
              </a:ext>
            </a:extLst>
          </p:cNvPr>
          <p:cNvSpPr/>
          <p:nvPr userDrawn="1"/>
        </p:nvSpPr>
        <p:spPr>
          <a:xfrm>
            <a:off x="-3118961" y="2920483"/>
            <a:ext cx="3065929" cy="2210318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TO CHANGE PICTURE: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Right click on photo &gt; Change Picture &gt; From File 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Then set the Brightness in the Format &gt; Corrections Panel to -50%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E51CC-54A8-4393-9CE0-030E63619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0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ic bk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ACC06D6-9573-44F0-A844-D0F52D5EC8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3E90E8EB-FE86-4E99-9DC8-477882A39847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3BADB4-CA97-46E1-B96D-A67BE2483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99343"/>
            <a:ext cx="8632371" cy="2387600"/>
          </a:xfrm>
        </p:spPr>
        <p:txBody>
          <a:bodyPr lIns="0" rIns="0" anchor="b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A0F12D5-B145-40D7-8FA8-B1BF6E1BF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01186"/>
            <a:ext cx="8632371" cy="1520825"/>
          </a:xfrm>
        </p:spPr>
        <p:txBody>
          <a:bodyPr lIns="0" rIns="0" numCol="3" spcCol="27432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D952825-3138-49FE-A29A-116BD7CF8845}"/>
              </a:ext>
            </a:extLst>
          </p:cNvPr>
          <p:cNvSpPr/>
          <p:nvPr userDrawn="1"/>
        </p:nvSpPr>
        <p:spPr>
          <a:xfrm>
            <a:off x="-3118961" y="186929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TITLE: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60pt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2AE44-F009-4839-99ED-BEA444544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6172199"/>
            <a:ext cx="1234758" cy="35072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35D93233-C0D8-4DAD-A42B-07795182DA66}"/>
              </a:ext>
            </a:extLst>
          </p:cNvPr>
          <p:cNvSpPr/>
          <p:nvPr userDrawn="1"/>
        </p:nvSpPr>
        <p:spPr>
          <a:xfrm>
            <a:off x="-3118961" y="4353091"/>
            <a:ext cx="3065929" cy="984018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 click on photo &gt; Change Picture &gt; From File 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7EFC25BC-CF8D-40E7-B9DA-9B3224ED3614}"/>
              </a:ext>
            </a:extLst>
          </p:cNvPr>
          <p:cNvSpPr/>
          <p:nvPr userDrawn="1"/>
        </p:nvSpPr>
        <p:spPr>
          <a:xfrm>
            <a:off x="-3118963" y="5550754"/>
            <a:ext cx="3065929" cy="1267261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SET BRIGHTNESS: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Go to Format tab &gt; Corrections Panel &gt;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Change to -50%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97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2421"/>
            <a:ext cx="5715000" cy="939144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0"/>
            <a:ext cx="5715000" cy="3649980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spcAft>
                <a:spcPts val="300"/>
              </a:spcAft>
              <a:buNone/>
              <a:defRPr sz="200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93BE1CC-CF9E-41F9-A733-3F73B20CCCD6}"/>
              </a:ext>
            </a:extLst>
          </p:cNvPr>
          <p:cNvSpPr/>
          <p:nvPr userDrawn="1"/>
        </p:nvSpPr>
        <p:spPr>
          <a:xfrm>
            <a:off x="-3118960" y="3323167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DESIGN OPTION: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Repeat the Agenda slide and highlight the upcoming section, INSTEAD of using Section slides.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928A9-08FD-49CE-8B93-B8500488C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2421"/>
            <a:ext cx="5341070" cy="939144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0"/>
            <a:ext cx="5341070" cy="3665220"/>
          </a:xfrm>
        </p:spPr>
        <p:txBody>
          <a:bodyPr lIns="0" rIns="0">
            <a:normAutofit/>
          </a:bodyPr>
          <a:lstStyle>
            <a:lvl1pPr marL="0" indent="0">
              <a:lnSpc>
                <a:spcPct val="125000"/>
              </a:lnSpc>
              <a:spcAft>
                <a:spcPts val="300"/>
              </a:spcAft>
              <a:buNone/>
              <a:defRPr sz="2000"/>
            </a:lvl1pPr>
            <a:lvl2pPr marL="457200" indent="0">
              <a:lnSpc>
                <a:spcPct val="125000"/>
              </a:lnSpc>
              <a:spcAft>
                <a:spcPts val="300"/>
              </a:spcAft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34537-FD0F-43CD-BE00-56BABFDB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1944" y="6292342"/>
            <a:ext cx="938784" cy="365125"/>
          </a:xfrm>
          <a:prstGeom prst="rect">
            <a:avLst/>
          </a:prstGeom>
        </p:spPr>
        <p:txBody>
          <a:bodyPr/>
          <a:lstStyle/>
          <a:p>
            <a:fld id="{57EC5AC7-3F73-4490-80E2-2FA8D13751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1C8D12-760A-4D80-B39D-8FA092BED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Arrow: Pentagon 7">
            <a:extLst>
              <a:ext uri="{FF2B5EF4-FFF2-40B4-BE49-F238E27FC236}">
                <a16:creationId xmlns:a16="http://schemas.microsoft.com/office/drawing/2014/main" id="{F83FC995-4D65-4703-9273-686F8A688D00}"/>
              </a:ext>
            </a:extLst>
          </p:cNvPr>
          <p:cNvSpPr/>
          <p:nvPr userDrawn="1"/>
        </p:nvSpPr>
        <p:spPr>
          <a:xfrm>
            <a:off x="12304295" y="342900"/>
            <a:ext cx="2598821" cy="282742"/>
          </a:xfrm>
          <a:custGeom>
            <a:avLst/>
            <a:gdLst>
              <a:gd name="connsiteX0" fmla="*/ 0 w 3065929"/>
              <a:gd name="connsiteY0" fmla="*/ 0 h 561416"/>
              <a:gd name="connsiteX1" fmla="*/ 3065929 w 3065929"/>
              <a:gd name="connsiteY1" fmla="*/ 0 h 561416"/>
              <a:gd name="connsiteX2" fmla="*/ 3065929 w 3065929"/>
              <a:gd name="connsiteY2" fmla="*/ 280708 h 561416"/>
              <a:gd name="connsiteX3" fmla="*/ 3065929 w 3065929"/>
              <a:gd name="connsiteY3" fmla="*/ 561416 h 561416"/>
              <a:gd name="connsiteX4" fmla="*/ 0 w 3065929"/>
              <a:gd name="connsiteY4" fmla="*/ 561416 h 561416"/>
              <a:gd name="connsiteX5" fmla="*/ 0 w 3065929"/>
              <a:gd name="connsiteY5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607664"/>
              <a:gd name="connsiteX1" fmla="*/ 3321424 w 3321424"/>
              <a:gd name="connsiteY1" fmla="*/ 0 h 607664"/>
              <a:gd name="connsiteX2" fmla="*/ 3321424 w 3321424"/>
              <a:gd name="connsiteY2" fmla="*/ 280708 h 607664"/>
              <a:gd name="connsiteX3" fmla="*/ 3321424 w 3321424"/>
              <a:gd name="connsiteY3" fmla="*/ 561416 h 607664"/>
              <a:gd name="connsiteX4" fmla="*/ 255495 w 3321424"/>
              <a:gd name="connsiteY4" fmla="*/ 561416 h 607664"/>
              <a:gd name="connsiteX5" fmla="*/ 0 w 3321424"/>
              <a:gd name="connsiteY5" fmla="*/ 264824 h 607664"/>
              <a:gd name="connsiteX6" fmla="*/ 255495 w 3321424"/>
              <a:gd name="connsiteY6" fmla="*/ 0 h 607664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  <a:gd name="connsiteX0" fmla="*/ 255495 w 3321424"/>
              <a:gd name="connsiteY0" fmla="*/ 0 h 561416"/>
              <a:gd name="connsiteX1" fmla="*/ 3321424 w 3321424"/>
              <a:gd name="connsiteY1" fmla="*/ 0 h 561416"/>
              <a:gd name="connsiteX2" fmla="*/ 3321424 w 3321424"/>
              <a:gd name="connsiteY2" fmla="*/ 280708 h 561416"/>
              <a:gd name="connsiteX3" fmla="*/ 3321424 w 3321424"/>
              <a:gd name="connsiteY3" fmla="*/ 561416 h 561416"/>
              <a:gd name="connsiteX4" fmla="*/ 255495 w 3321424"/>
              <a:gd name="connsiteY4" fmla="*/ 561416 h 561416"/>
              <a:gd name="connsiteX5" fmla="*/ 0 w 3321424"/>
              <a:gd name="connsiteY5" fmla="*/ 264824 h 561416"/>
              <a:gd name="connsiteX6" fmla="*/ 255495 w 3321424"/>
              <a:gd name="connsiteY6" fmla="*/ 0 h 5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424" h="561416">
                <a:moveTo>
                  <a:pt x="255495" y="0"/>
                </a:moveTo>
                <a:lnTo>
                  <a:pt x="3321424" y="0"/>
                </a:lnTo>
                <a:lnTo>
                  <a:pt x="3321424" y="280708"/>
                </a:lnTo>
                <a:lnTo>
                  <a:pt x="3321424" y="561416"/>
                </a:lnTo>
                <a:lnTo>
                  <a:pt x="255495" y="561416"/>
                </a:lnTo>
                <a:cubicBezTo>
                  <a:pt x="145106" y="457356"/>
                  <a:pt x="127747" y="413120"/>
                  <a:pt x="0" y="264824"/>
                </a:cubicBezTo>
                <a:lnTo>
                  <a:pt x="255495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tx1"/>
                </a:solidFill>
              </a:rPr>
              <a:t>Image should fill container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BA85CC2-835E-4710-8166-6A68C4A3B3D6}"/>
              </a:ext>
            </a:extLst>
          </p:cNvPr>
          <p:cNvSpPr/>
          <p:nvPr userDrawn="1"/>
        </p:nvSpPr>
        <p:spPr>
          <a:xfrm>
            <a:off x="-3118960" y="2057400"/>
            <a:ext cx="3065929" cy="1447800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DESIGN OPTION: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Repeat the Agenda slide and highlight the upcoming section, INSTEAD of using Section slides.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9D5BEC-C693-48CD-B5A4-C69626B38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7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color bkg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5BCE-6391-4493-B4CD-FB2BAA47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0969"/>
            <a:ext cx="7103882" cy="2852737"/>
          </a:xfrm>
        </p:spPr>
        <p:txBody>
          <a:bodyPr lIns="0" rIns="0" anchor="b"/>
          <a:lstStyle>
            <a:lvl1pPr>
              <a:lnSpc>
                <a:spcPct val="100000"/>
              </a:lnSpc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95DDA-AF04-4EF1-AE0A-B9F06948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98845"/>
            <a:ext cx="7103882" cy="1808535"/>
          </a:xfrm>
        </p:spPr>
        <p:txBody>
          <a:bodyPr lIns="0" rIns="0"/>
          <a:lstStyle>
            <a:lvl1pPr marL="0" indent="0">
              <a:lnSpc>
                <a:spcPct val="125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CED225DC-A2E8-4634-8BE2-57FCD24FD859}"/>
              </a:ext>
            </a:extLst>
          </p:cNvPr>
          <p:cNvSpPr/>
          <p:nvPr userDrawn="1"/>
        </p:nvSpPr>
        <p:spPr>
          <a:xfrm>
            <a:off x="-3118960" y="495300"/>
            <a:ext cx="3065929" cy="884767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COLOR: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Right-click to Format Background color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A8684AD-49EC-4EF4-996E-D15888DF492C}"/>
              </a:ext>
            </a:extLst>
          </p:cNvPr>
          <p:cNvSpPr/>
          <p:nvPr userDrawn="1"/>
        </p:nvSpPr>
        <p:spPr>
          <a:xfrm>
            <a:off x="-3118961" y="2868089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TITLE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60pt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53B67-9829-477C-8601-E2C1FDD5E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pic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074B8E-9E83-4A75-B7E6-EFC208B92B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15BCE-6391-4493-B4CD-FB2BAA47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5320"/>
            <a:ext cx="7083490" cy="2736006"/>
          </a:xfrm>
        </p:spPr>
        <p:txBody>
          <a:bodyPr lIns="0" rIns="0" anchor="b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95DDA-AF04-4EF1-AE0A-B9F06948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86200"/>
            <a:ext cx="7083490" cy="1836420"/>
          </a:xfrm>
        </p:spPr>
        <p:txBody>
          <a:bodyPr lIns="0" rIns="0"/>
          <a:lstStyle>
            <a:lvl1pPr marL="0" indent="0">
              <a:lnSpc>
                <a:spcPct val="125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D4F0FF3-4AFE-4252-AD14-D7249A5E3C00}"/>
              </a:ext>
            </a:extLst>
          </p:cNvPr>
          <p:cNvSpPr/>
          <p:nvPr userDrawn="1"/>
        </p:nvSpPr>
        <p:spPr>
          <a:xfrm>
            <a:off x="-3118961" y="2868089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TITLE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60pt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45B6BBB-398B-4B48-BED3-983AAFFE51FF}"/>
              </a:ext>
            </a:extLst>
          </p:cNvPr>
          <p:cNvSpPr/>
          <p:nvPr userDrawn="1"/>
        </p:nvSpPr>
        <p:spPr>
          <a:xfrm>
            <a:off x="-3118961" y="4353091"/>
            <a:ext cx="3065929" cy="984018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CHANGE PICTURE: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Right click on photo &gt; Change Picture &gt; From File 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A3DB8AD-23FF-4D4E-8BBA-8ED34FC138B6}"/>
              </a:ext>
            </a:extLst>
          </p:cNvPr>
          <p:cNvSpPr/>
          <p:nvPr userDrawn="1"/>
        </p:nvSpPr>
        <p:spPr>
          <a:xfrm>
            <a:off x="-3118963" y="5550754"/>
            <a:ext cx="3065929" cy="1267261"/>
          </a:xfrm>
          <a:prstGeom prst="homePlate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TO SET BRIGHTNESS: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Go to Format tab &gt; Corrections Panel &gt;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Change to -50%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9C393-5464-4AFD-A539-7F7FC3D82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2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4AD-B37A-49D0-9C3D-FE0E1024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1960"/>
            <a:ext cx="9381067" cy="800101"/>
          </a:xfrm>
        </p:spPr>
        <p:txBody>
          <a:bodyPr lIns="0" rIns="0">
            <a:normAutofit/>
          </a:bodyPr>
          <a:lstStyle>
            <a:lvl1pPr>
              <a:lnSpc>
                <a:spcPct val="125000"/>
              </a:lnSpc>
              <a:defRPr sz="27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F59-6594-4D60-BBDB-3C12B99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1"/>
            <a:ext cx="9381067" cy="3895344"/>
          </a:xfrm>
        </p:spPr>
        <p:txBody>
          <a:bodyPr lIns="0" rIns="0" numCol="2" spcCol="274320">
            <a:norm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2000"/>
            </a:lvl1pPr>
            <a:lvl2pPr marL="457200" indent="0">
              <a:lnSpc>
                <a:spcPct val="125000"/>
              </a:lnSpc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5566815-9B06-49D9-9CC0-88097C40B276}"/>
              </a:ext>
            </a:extLst>
          </p:cNvPr>
          <p:cNvSpPr/>
          <p:nvPr userDrawn="1"/>
        </p:nvSpPr>
        <p:spPr>
          <a:xfrm>
            <a:off x="-3118960" y="817033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HEADER 1 BASELINE: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Atlas Grotesk Regular, 24pt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47C1B67-90E4-4307-B3B7-EE0CF54DC9CD}"/>
              </a:ext>
            </a:extLst>
          </p:cNvPr>
          <p:cNvSpPr/>
          <p:nvPr userDrawn="1"/>
        </p:nvSpPr>
        <p:spPr>
          <a:xfrm>
            <a:off x="-3118961" y="1733550"/>
            <a:ext cx="3065929" cy="647700"/>
          </a:xfrm>
          <a:prstGeom prst="homePlate">
            <a:avLst/>
          </a:pr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CONTENT BOX: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Align top edge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162BF-665C-4226-82DA-31290460D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335961" cy="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8B121-7687-473A-8362-E54C8771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40613"/>
            <a:ext cx="11329416" cy="1325563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88AF-73C1-4854-B9DD-97D225A6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301113"/>
            <a:ext cx="11329416" cy="36516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CD256E-C520-4061-8099-5BD989D1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8779" y="6234591"/>
            <a:ext cx="707163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+mj-lt"/>
              </a:rPr>
              <a:t>Edit Master text styles  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·   </a:t>
            </a:r>
            <a:fld id="{57EC5AC7-3F73-4490-80E2-2FA8D13751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4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1" r:id="rId3"/>
    <p:sldLayoutId id="2147483649" r:id="rId4"/>
    <p:sldLayoutId id="2147483670" r:id="rId5"/>
    <p:sldLayoutId id="2147483706" r:id="rId6"/>
    <p:sldLayoutId id="2147483651" r:id="rId7"/>
    <p:sldLayoutId id="2147483659" r:id="rId8"/>
    <p:sldLayoutId id="2147483650" r:id="rId9"/>
    <p:sldLayoutId id="2147483696" r:id="rId10"/>
    <p:sldLayoutId id="2147483704" r:id="rId11"/>
    <p:sldLayoutId id="2147483691" r:id="rId12"/>
    <p:sldLayoutId id="2147483695" r:id="rId13"/>
    <p:sldLayoutId id="2147483685" r:id="rId14"/>
    <p:sldLayoutId id="2147483674" r:id="rId15"/>
    <p:sldLayoutId id="2147483673" r:id="rId16"/>
    <p:sldLayoutId id="2147483658" r:id="rId17"/>
    <p:sldLayoutId id="2147483680" r:id="rId18"/>
    <p:sldLayoutId id="2147483671" r:id="rId19"/>
    <p:sldLayoutId id="2147483657" r:id="rId20"/>
    <p:sldLayoutId id="2147483703" r:id="rId21"/>
    <p:sldLayoutId id="2147483676" r:id="rId22"/>
    <p:sldLayoutId id="2147483654" r:id="rId23"/>
    <p:sldLayoutId id="2147483661" r:id="rId24"/>
    <p:sldLayoutId id="2147483666" r:id="rId25"/>
    <p:sldLayoutId id="2147483702" r:id="rId26"/>
    <p:sldLayoutId id="2147483700" r:id="rId27"/>
    <p:sldLayoutId id="2147483701" r:id="rId28"/>
    <p:sldLayoutId id="2147483687" r:id="rId29"/>
    <p:sldLayoutId id="2147483688" r:id="rId30"/>
    <p:sldLayoutId id="2147483689" r:id="rId31"/>
    <p:sldLayoutId id="2147483690" r:id="rId32"/>
    <p:sldLayoutId id="2147483683" r:id="rId33"/>
    <p:sldLayoutId id="2147483699" r:id="rId34"/>
    <p:sldLayoutId id="2147483705" r:id="rId35"/>
  </p:sldLayoutIdLst>
  <p:hf sldNum="0" hdr="0" dt="0"/>
  <p:txStyles>
    <p:titleStyle>
      <a:lvl1pPr algn="l" defTabSz="914400" rtl="0" eaLnBrk="1" latinLnBrk="0" hangingPunct="1">
        <a:lnSpc>
          <a:spcPct val="125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orient="horz" pos="216" userDrawn="1">
          <p15:clr>
            <a:srgbClr val="F26B43"/>
          </p15:clr>
        </p15:guide>
        <p15:guide id="4" orient="horz" pos="4104" userDrawn="1">
          <p15:clr>
            <a:srgbClr val="F26B43"/>
          </p15:clr>
        </p15:guide>
        <p15:guide id="5" orient="horz" pos="1296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1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audio" Target="../media/media4.m4a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195651-CC34-449D-86FA-BF759D89C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68" y="242189"/>
            <a:ext cx="9452882" cy="2387600"/>
          </a:xfrm>
        </p:spPr>
        <p:txBody>
          <a:bodyPr>
            <a:normAutofit/>
          </a:bodyPr>
          <a:lstStyle/>
          <a:p>
            <a:r>
              <a:rPr lang="en-US" sz="5400" dirty="0"/>
              <a:t>SWPPP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EC4E6-AEE2-4A7F-89CC-44D8EFED9432}"/>
              </a:ext>
            </a:extLst>
          </p:cNvPr>
          <p:cNvSpPr txBox="1"/>
          <p:nvPr/>
        </p:nvSpPr>
        <p:spPr>
          <a:xfrm>
            <a:off x="319767" y="2808514"/>
            <a:ext cx="71954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Akron-Canton Airport</a:t>
            </a:r>
          </a:p>
          <a:p>
            <a:r>
              <a:rPr lang="en-US" dirty="0">
                <a:solidFill>
                  <a:schemeClr val="bg1"/>
                </a:solidFill>
              </a:rPr>
              <a:t>September 2021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Speakers – Tim Arendt and Mark Ervin of Gresham Smith 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6D8D4B4-D95C-40D0-9913-E388678DD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4"/>
    </mc:Choice>
    <mc:Fallback xmlns="">
      <p:transition spd="slow" advTm="2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0AEB2E-A69A-43BF-9DCF-60449489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1. CAK Pollution Prevention Team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CB9E88B-9022-49A6-A3A7-010EBDCB0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3DAD61F-BD69-4F6D-A86C-BAB6B83B7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61" y="311690"/>
            <a:ext cx="5775376" cy="63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6"/>
    </mc:Choice>
    <mc:Fallback xmlns="">
      <p:transition spd="slow" advTm="2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94C170-83EB-4F2B-8EC4-CD98D4CA9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609136"/>
              </p:ext>
            </p:extLst>
          </p:nvPr>
        </p:nvGraphicFramePr>
        <p:xfrm>
          <a:off x="1701865" y="1914401"/>
          <a:ext cx="8575040" cy="378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E0AEB2E-A69A-43BF-9DCF-60449489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1. CAK Pollution Prevention Team Roles and Responsibilities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9D7AAE-9326-4F77-BA5F-EBB2F1DEC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5"/>
    </mc:Choice>
    <mc:Fallback xmlns="">
      <p:transition spd="slow" advTm="70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94C170-83EB-4F2B-8EC4-CD98D4CA9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168491"/>
              </p:ext>
            </p:extLst>
          </p:nvPr>
        </p:nvGraphicFramePr>
        <p:xfrm>
          <a:off x="1173536" y="1817686"/>
          <a:ext cx="8575040" cy="378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E0AEB2E-A69A-43BF-9DCF-60449489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1. CAK Pollution Prevention Team Roles and Responsibilities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3EB5FA0-588D-4A6A-9AFD-D5DF0577C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6"/>
    </mc:Choice>
    <mc:Fallback xmlns="">
      <p:transition spd="slow" advTm="6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63F27A-9874-46CD-8BBC-16198E282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"/>
    </mc:Choice>
    <mc:Fallback xmlns="">
      <p:transition spd="slow" advTm="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CAC0B-30AC-4B08-AFF2-D5F37C3CFFD0}"/>
              </a:ext>
            </a:extLst>
          </p:cNvPr>
          <p:cNvSpPr txBox="1">
            <a:spLocks/>
          </p:cNvSpPr>
          <p:nvPr/>
        </p:nvSpPr>
        <p:spPr>
          <a:xfrm>
            <a:off x="313235" y="131095"/>
            <a:ext cx="11062546" cy="703629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125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2. Facility </a:t>
            </a:r>
          </a:p>
          <a:p>
            <a:r>
              <a:rPr lang="en-US" sz="2000" b="1" dirty="0">
                <a:latin typeface="+mn-lt"/>
              </a:rPr>
              <a:t>Drainage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6764B-4015-4AEA-81E2-C1ED13A4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266" y="0"/>
            <a:ext cx="10018734" cy="68171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B87A2E-BA54-4BA5-B747-4FC28DA31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7"/>
    </mc:Choice>
    <mc:Fallback xmlns="">
      <p:transition spd="slow" advTm="6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F7A5B9-FEF4-4E02-9F65-28D43989C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6"/>
    </mc:Choice>
    <mc:Fallback xmlns="">
      <p:transition spd="slow" advTm="1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F5C0F854-1207-482C-95CD-D0284E216B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520211"/>
              </p:ext>
            </p:extLst>
          </p:nvPr>
        </p:nvGraphicFramePr>
        <p:xfrm>
          <a:off x="1557328" y="1409512"/>
          <a:ext cx="7757810" cy="4249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58ECE4D-EF32-4F0A-A600-F9A045931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3. Potential Pollutant Sources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3A29FB-3B31-4F4A-925B-467A9E95F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7"/>
    </mc:Choice>
    <mc:Fallback xmlns="">
      <p:transition spd="slow" advTm="11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3E0E17-1B05-4BF6-93AE-1E95B8CA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3. Potential Pollutant Sources – Non-Stormwater Discharges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A0F37-A37A-45F8-878F-CD30C293C1EA}"/>
              </a:ext>
            </a:extLst>
          </p:cNvPr>
          <p:cNvSpPr txBox="1"/>
          <p:nvPr/>
        </p:nvSpPr>
        <p:spPr>
          <a:xfrm>
            <a:off x="262467" y="1032933"/>
            <a:ext cx="68876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Discharges defined as “non-stormwater” are prohibited, except: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hydrant flushings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Potable water, including water line flushings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conditioning condensate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Irrigation water IF pesticides and herbicides have been applied per instruction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Pavement or building washwater IF no detergents are used and it contains no sediment, debris or oil.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52E973-8DD2-4A1A-A7F8-BBFC4AE5E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2"/>
    </mc:Choice>
    <mc:Fallback xmlns="">
      <p:transition spd="slow" advTm="3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A55127-1CA6-4CE3-9CB6-D998603E2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0"/>
    </mc:Choice>
    <mc:Fallback xmlns="">
      <p:transition spd="slow" advTm="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CF2977-990C-4CD2-9FB5-A644AC5C33DC}"/>
              </a:ext>
            </a:extLst>
          </p:cNvPr>
          <p:cNvSpPr txBox="1"/>
          <p:nvPr/>
        </p:nvSpPr>
        <p:spPr>
          <a:xfrm>
            <a:off x="160835" y="947057"/>
            <a:ext cx="109058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Best Management Practices (BMPs)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Measures to control to the generation and extent of pollutants in stormwater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	Source Reduction Measures: Steps to reduce amount of pollutants	</a:t>
            </a:r>
          </a:p>
          <a:p>
            <a:pPr lvl="1"/>
            <a:r>
              <a:rPr lang="en-US" dirty="0"/>
              <a:t>	</a:t>
            </a:r>
            <a:r>
              <a:rPr lang="en-US" i="1" dirty="0"/>
              <a:t>Example: Blending of higher amounts of water with Type 1 deicer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 startAt="2"/>
            </a:pPr>
            <a:r>
              <a:rPr lang="en-US" dirty="0"/>
              <a:t>	Operational Controls: Procedures to minimize extent pollutant contaminant stormwater</a:t>
            </a:r>
          </a:p>
          <a:p>
            <a:pPr lvl="1"/>
            <a:r>
              <a:rPr lang="en-US" dirty="0"/>
              <a:t>	</a:t>
            </a:r>
            <a:r>
              <a:rPr lang="en-US" i="1" dirty="0"/>
              <a:t>Example: Use of absorbent materials to pick up fuel spills</a:t>
            </a:r>
          </a:p>
          <a:p>
            <a:pPr marL="800100" lvl="1" indent="-342900">
              <a:buFont typeface="+mj-lt"/>
              <a:buAutoNum type="arabicPeriod" startAt="2"/>
            </a:pPr>
            <a:endParaRPr lang="en-US" dirty="0"/>
          </a:p>
          <a:p>
            <a:pPr marL="800100" lvl="1" indent="-342900">
              <a:buFont typeface="+mj-lt"/>
              <a:buAutoNum type="arabicPeriod" startAt="3"/>
            </a:pPr>
            <a:r>
              <a:rPr lang="en-US" dirty="0"/>
              <a:t>	Structure Controls: Physical devices to remove pollutants from stormwater</a:t>
            </a:r>
          </a:p>
          <a:p>
            <a:pPr lvl="1"/>
            <a:r>
              <a:rPr lang="en-US" dirty="0"/>
              <a:t>	</a:t>
            </a:r>
            <a:r>
              <a:rPr lang="en-US" i="1" dirty="0"/>
              <a:t>Example: Sand filters for removal of sediment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DDD240-E9F6-4E67-A186-646A9BB6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8ED4E5F-249D-4188-8D11-4E7A4B8EA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44"/>
    </mc:Choice>
    <mc:Fallback xmlns="">
      <p:transition spd="slow" advTm="159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2057400"/>
            <a:ext cx="8938532" cy="3649980"/>
          </a:xfrm>
        </p:spPr>
        <p:txBody>
          <a:bodyPr>
            <a:normAutofit/>
          </a:bodyPr>
          <a:lstStyle/>
          <a:p>
            <a:r>
              <a:rPr lang="en-US" dirty="0"/>
              <a:t>1. SWPPP Training – All Attendees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 Presentation (25 </a:t>
            </a:r>
            <a:r>
              <a:rPr lang="en-US"/>
              <a:t>minutes)</a:t>
            </a: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4C31DAB-175B-4043-ADD3-2E61A7B2E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61"/>
    </mc:Choice>
    <mc:Fallback xmlns="">
      <p:transition spd="slow" advTm="3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2A1D-2C6B-468A-AA5A-20597EB8CE84}"/>
              </a:ext>
            </a:extLst>
          </p:cNvPr>
          <p:cNvSpPr txBox="1"/>
          <p:nvPr/>
        </p:nvSpPr>
        <p:spPr>
          <a:xfrm>
            <a:off x="160835" y="947057"/>
            <a:ext cx="109058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General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exposure to stormwater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Designate areas for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Maintain areas in an orderly manner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dry cleaning techniques when possible (dry sweep)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sweeping or washing into storm drains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Collected and dispose of washwater or discharge to the sanitary sewer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37B062-7546-42E0-9969-4F9E4978E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1"/>
    </mc:Choice>
    <mc:Fallback xmlns="">
      <p:transition spd="slow" advTm="5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97AE19-5467-4E1D-AE2B-3C922ADC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088045"/>
            <a:ext cx="4940130" cy="5292130"/>
          </a:xfrm>
        </p:spPr>
        <p:txBody>
          <a:bodyPr>
            <a:normAutofit/>
          </a:bodyPr>
          <a:lstStyle/>
          <a:p>
            <a:r>
              <a:rPr lang="en-US" u="sng" dirty="0"/>
              <a:t>Spill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spill response materials in sensitive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Inspect and replenish spill kits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3488B-7FC5-4190-B73E-3C391102D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68" y="3021141"/>
            <a:ext cx="4572000" cy="3041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3F751-2997-4899-B912-2AFDF8531E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41392" y="2472306"/>
            <a:ext cx="4291584" cy="288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AB901F-4CA7-4E3B-9A71-A321B320E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0"/>
    </mc:Choice>
    <mc:Fallback xmlns="">
      <p:transition spd="slow" advTm="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97AE19-5467-4E1D-AE2B-3C922ADC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7" y="1088045"/>
            <a:ext cx="9558605" cy="5292130"/>
          </a:xfrm>
        </p:spPr>
        <p:txBody>
          <a:bodyPr>
            <a:normAutofit/>
          </a:bodyPr>
          <a:lstStyle/>
          <a:p>
            <a:r>
              <a:rPr lang="en-US" sz="2000" u="sng" dirty="0"/>
              <a:t>Routine Observations</a:t>
            </a:r>
          </a:p>
          <a:p>
            <a:r>
              <a:rPr lang="en-US" sz="2000" dirty="0"/>
              <a:t>	Unlabeled Drum		Materials Exposed to Stormwater 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7C4C9-9AE1-4148-91D8-E44D7D12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435" y="2284156"/>
            <a:ext cx="2910728" cy="38315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0B103-64C4-4064-BCE2-6E00264951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727" y="2276272"/>
            <a:ext cx="2861805" cy="38315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48E129B-2D6E-4F3E-8A6D-56DC1E378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3"/>
    </mc:Choice>
    <mc:Fallback xmlns="">
      <p:transition spd="slow" advTm="3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41B3D-0662-457F-BC29-9132DD5D0F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194" y="1507271"/>
            <a:ext cx="3403660" cy="453821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5FBD16-0EBA-4C29-A899-924FD40FD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91" y="1185931"/>
            <a:ext cx="7182152" cy="5180894"/>
          </a:xfrm>
        </p:spPr>
        <p:txBody>
          <a:bodyPr>
            <a:normAutofit/>
          </a:bodyPr>
          <a:lstStyle/>
          <a:p>
            <a:r>
              <a:rPr lang="en-US" u="sng" dirty="0"/>
              <a:t>Aircraft / Vehicle Maintenance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Perform maintenance activities in designated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drip pans or tarps to capture drips or leaks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Drain all parts of fluids prior to disposal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an organized inventory of materials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Prevent apron or hangar floor wash water from entering storm drains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dry cleanup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C4EAD1-3D63-454A-BD47-9C3C93EE4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6"/>
    </mc:Choice>
    <mc:Fallback xmlns="">
      <p:transition spd="slow" advTm="6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AD313-3BBB-4B0B-8C5F-997CEC7BF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862" y="1349302"/>
            <a:ext cx="3387321" cy="450056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02EA8F-8964-4C63-9D3E-D1498D3C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4" y="1349302"/>
            <a:ext cx="5463652" cy="5485044"/>
          </a:xfrm>
        </p:spPr>
        <p:txBody>
          <a:bodyPr>
            <a:normAutofit/>
          </a:bodyPr>
          <a:lstStyle/>
          <a:p>
            <a:r>
              <a:rPr lang="en-US" u="sng" dirty="0"/>
              <a:t>Waste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Keep containers/dumpsters closed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Store away from storm water conveyances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 liquid or hazardous wastes with secondary containment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Scrap metal and old equipment must be clean before storing outside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32D90F-FE42-49F8-B987-3FEB2738F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6"/>
    </mc:Choice>
    <mc:Fallback xmlns="">
      <p:transition spd="slow" advTm="3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4. Pollutant Control Measures / Best Management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2A1D-2C6B-468A-AA5A-20597EB8CE84}"/>
              </a:ext>
            </a:extLst>
          </p:cNvPr>
          <p:cNvSpPr txBox="1"/>
          <p:nvPr/>
        </p:nvSpPr>
        <p:spPr>
          <a:xfrm>
            <a:off x="160835" y="947057"/>
            <a:ext cx="109058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Deicing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Aircraft deicing only at South Deicing Pad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North Pad could be used but not typical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apply limited deicer to critical aircraft surfaces at gates for safe aircraft taxi to pads (typically engine cowlings).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 wing, rear stabilizer, fuselage deicing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Urea deicer application to pavement limited to emergency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Deicer treatment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 aware of what it is </a:t>
            </a:r>
            <a:r>
              <a:rPr lang="en-US" u="sng" dirty="0"/>
              <a:t>not</a:t>
            </a:r>
            <a:r>
              <a:rPr lang="en-US" dirty="0"/>
              <a:t> designed to treat (oils, fuels, paint)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D63A42-227E-413D-B147-831C0F40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64"/>
    </mc:Choice>
    <mc:Fallback xmlns="">
      <p:transition spd="slow" advTm="12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B51865-E251-4C62-ACA4-AB28B4358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5"/>
    </mc:Choice>
    <mc:Fallback xmlns="">
      <p:transition spd="slow" advTm="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5. Monitoring and Inspections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2D5C1E-ED2D-4759-A9AA-61EE6A4A8F78}"/>
              </a:ext>
            </a:extLst>
          </p:cNvPr>
          <p:cNvSpPr/>
          <p:nvPr/>
        </p:nvSpPr>
        <p:spPr>
          <a:xfrm>
            <a:off x="373673" y="1433145"/>
            <a:ext cx="3288323" cy="302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ROUTINE INSPECTIONS</a:t>
            </a:r>
          </a:p>
          <a:p>
            <a:pPr algn="ctr"/>
            <a:endParaRPr lang="en-US" sz="1400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Focus on areas with industrial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Pollutant generating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BMPs /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Discharges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Frequency at discretion of PPT leader – quarterly suggested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811CE-63C6-4968-A324-77EF755491F9}"/>
              </a:ext>
            </a:extLst>
          </p:cNvPr>
          <p:cNvSpPr/>
          <p:nvPr/>
        </p:nvSpPr>
        <p:spPr>
          <a:xfrm>
            <a:off x="4076019" y="1433144"/>
            <a:ext cx="3288323" cy="3020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MONTHLY DEICING SEASON</a:t>
            </a:r>
          </a:p>
          <a:p>
            <a:pPr algn="ctr"/>
            <a:endParaRPr lang="en-US" sz="1400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Focus on areas where deicing occurs, deicer controls/treatment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Outfalls discharging flows from pavement/aircraft deicing areas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Observe stormwater for typical deicing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Odors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Coloration (orange/green/black)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Biofilm / slime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BB459-0C78-41C8-8AF5-462EA96A3735}"/>
              </a:ext>
            </a:extLst>
          </p:cNvPr>
          <p:cNvSpPr/>
          <p:nvPr/>
        </p:nvSpPr>
        <p:spPr>
          <a:xfrm>
            <a:off x="7718965" y="1433143"/>
            <a:ext cx="3288323" cy="3020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QUARTERLY – ALL OUTFALLS</a:t>
            </a:r>
          </a:p>
          <a:p>
            <a:pPr algn="ctr"/>
            <a:endParaRPr lang="en-US" sz="1400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Visual assessment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Align with NPDES sampling where applicable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Observe stormwater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Odors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Coloration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Clarity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Solids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Sheen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B5B7A-242E-4E14-A1AB-9BF945D0527F}"/>
              </a:ext>
            </a:extLst>
          </p:cNvPr>
          <p:cNvSpPr txBox="1"/>
          <p:nvPr/>
        </p:nvSpPr>
        <p:spPr>
          <a:xfrm>
            <a:off x="483576" y="4813788"/>
            <a:ext cx="1088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Formal inspections and documentation performed by CAK Operations / Environmental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Tenants must routinely inspect their own pollutant generating activities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6D998D-CEB1-4098-8DF5-F8F1F2A7B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87"/>
    </mc:Choice>
    <mc:Fallback xmlns="">
      <p:transition spd="slow" advTm="15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300ABD-B704-4C0F-AA72-F9632968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"/>
    </mc:Choice>
    <mc:Fallback xmlns="">
      <p:transition spd="slow" advTm="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6. Employee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2A1D-2C6B-468A-AA5A-20597EB8CE84}"/>
              </a:ext>
            </a:extLst>
          </p:cNvPr>
          <p:cNvSpPr txBox="1"/>
          <p:nvPr/>
        </p:nvSpPr>
        <p:spPr>
          <a:xfrm>
            <a:off x="160835" y="947057"/>
            <a:ext cx="10905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Yearly training (this session) required for CAK and tenant pollution prevention team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PPT members should make recorded training sessions available to staff engaging in pollutant generating, control measure operations, and controls maintenance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attendance in SWPPP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C36BBC-6CEE-4C1D-BFA2-8674C382F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7"/>
    </mc:Choice>
    <mc:Fallback xmlns="">
      <p:transition spd="slow" advTm="4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4D674-6317-4596-9631-990FDA6E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036" y="2492828"/>
            <a:ext cx="8617927" cy="124390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STORMWATER POLLUTION PREVENTION PLAN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1CEE32-CB44-4EF6-82D1-B280E22A9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5"/>
    </mc:Choice>
    <mc:Fallback xmlns="">
      <p:transition spd="slow" advTm="1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2D0F4A-243B-44B8-87CB-E45BA2B0E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"/>
    </mc:Choice>
    <mc:Fallback xmlns="">
      <p:transition spd="slow" advTm="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04CF-5C4E-4C27-AC33-43BFACD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" y="0"/>
            <a:ext cx="11062546" cy="70362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7. Recordkeeping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2A1D-2C6B-468A-AA5A-20597EB8CE84}"/>
              </a:ext>
            </a:extLst>
          </p:cNvPr>
          <p:cNvSpPr txBox="1"/>
          <p:nvPr/>
        </p:nvSpPr>
        <p:spPr>
          <a:xfrm>
            <a:off x="160835" y="947057"/>
            <a:ext cx="117439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Forms found in SWPPP Appendix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Spill Log (location, date, material spilled, amount, environmental impacts, mitigation measures taken)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Routine (Quarterly) Inspection of Activities and Controls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Quarterly Visual Inspection Form for Outfalls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Training Attendance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Annual NPDES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DC77C96-928D-440B-878A-98DB7DE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0"/>
    </mc:Choice>
    <mc:Fallback xmlns="">
      <p:transition spd="slow" advTm="4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2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0D59CEA-07B8-4059-B4C4-821997DC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346"/>
            <a:ext cx="12192000" cy="6219307"/>
          </a:xfrm>
          <a:prstGeom prst="rect">
            <a:avLst/>
          </a:prstGeom>
        </p:spPr>
      </p:pic>
      <p:pic>
        <p:nvPicPr>
          <p:cNvPr id="46" name="Graphic 45" descr="Airplane">
            <a:extLst>
              <a:ext uri="{FF2B5EF4-FFF2-40B4-BE49-F238E27FC236}">
                <a16:creationId xmlns:a16="http://schemas.microsoft.com/office/drawing/2014/main" id="{B57C7775-F1DD-4EFA-A5F5-D1A60A76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303225" y="4392974"/>
            <a:ext cx="1121738" cy="11217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1826BB7-5AA0-47DE-8C77-5A78BD489C61}"/>
              </a:ext>
            </a:extLst>
          </p:cNvPr>
          <p:cNvSpPr txBox="1"/>
          <p:nvPr/>
        </p:nvSpPr>
        <p:spPr>
          <a:xfrm>
            <a:off x="3894992" y="419958"/>
            <a:ext cx="79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used in airport or tenant “industrial activities” and exposed to stormwater can pollute streams without control measures.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0DA698-00E8-4F73-8A31-800CF4F5D820}"/>
              </a:ext>
            </a:extLst>
          </p:cNvPr>
          <p:cNvSpPr txBox="1"/>
          <p:nvPr/>
        </p:nvSpPr>
        <p:spPr>
          <a:xfrm>
            <a:off x="5219700" y="1255094"/>
            <a:ext cx="697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Stormwater Pollution Prevention Plan is a tool required by Ohio EPA to prevent contamination of the surface waters.</a:t>
            </a:r>
          </a:p>
        </p:txBody>
      </p:sp>
      <p:pic>
        <p:nvPicPr>
          <p:cNvPr id="54" name="Graphic 53" descr="Truck">
            <a:extLst>
              <a:ext uri="{FF2B5EF4-FFF2-40B4-BE49-F238E27FC236}">
                <a16:creationId xmlns:a16="http://schemas.microsoft.com/office/drawing/2014/main" id="{D6BF1824-2855-41DE-98EF-B53E6BF2D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9207" y="5062726"/>
            <a:ext cx="765054" cy="7650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838E101-D2DC-4E3F-BE39-E19F31C09037}"/>
              </a:ext>
            </a:extLst>
          </p:cNvPr>
          <p:cNvSpPr txBox="1"/>
          <p:nvPr/>
        </p:nvSpPr>
        <p:spPr>
          <a:xfrm>
            <a:off x="5519022" y="5527748"/>
            <a:ext cx="690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Fueling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11C5EF-2AEF-4CAE-99CD-54135FC12A55}"/>
              </a:ext>
            </a:extLst>
          </p:cNvPr>
          <p:cNvGrpSpPr/>
          <p:nvPr/>
        </p:nvGrpSpPr>
        <p:grpSpPr>
          <a:xfrm>
            <a:off x="5592441" y="4143961"/>
            <a:ext cx="766579" cy="574259"/>
            <a:chOff x="5658384" y="4168887"/>
            <a:chExt cx="766579" cy="574259"/>
          </a:xfrm>
        </p:grpSpPr>
        <p:pic>
          <p:nvPicPr>
            <p:cNvPr id="47" name="Graphic 46" descr="Water">
              <a:extLst>
                <a:ext uri="{FF2B5EF4-FFF2-40B4-BE49-F238E27FC236}">
                  <a16:creationId xmlns:a16="http://schemas.microsoft.com/office/drawing/2014/main" id="{D1A21282-13E4-4572-B72A-EBDAE86D1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58384" y="4435986"/>
              <a:ext cx="255872" cy="255872"/>
            </a:xfrm>
            <a:prstGeom prst="rect">
              <a:avLst/>
            </a:prstGeom>
          </p:spPr>
        </p:pic>
        <p:pic>
          <p:nvPicPr>
            <p:cNvPr id="48" name="Graphic 47" descr="Water">
              <a:extLst>
                <a:ext uri="{FF2B5EF4-FFF2-40B4-BE49-F238E27FC236}">
                  <a16:creationId xmlns:a16="http://schemas.microsoft.com/office/drawing/2014/main" id="{71BF6AF2-4CB6-4793-AE95-795A50D2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41479" y="4487274"/>
              <a:ext cx="255872" cy="25587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810B5C-3845-44CD-9BDA-11257BD150EE}"/>
                </a:ext>
              </a:extLst>
            </p:cNvPr>
            <p:cNvSpPr txBox="1"/>
            <p:nvPr/>
          </p:nvSpPr>
          <p:spPr>
            <a:xfrm>
              <a:off x="5707207" y="4168887"/>
              <a:ext cx="7177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Deicing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73F47E-BFFB-45A5-9474-9A1BA29742EE}"/>
              </a:ext>
            </a:extLst>
          </p:cNvPr>
          <p:cNvSpPr txBox="1"/>
          <p:nvPr/>
        </p:nvSpPr>
        <p:spPr>
          <a:xfrm>
            <a:off x="1658100" y="5111083"/>
            <a:ext cx="97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Material Handling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5E43E2-1754-4158-AA20-6E76303694A3}"/>
              </a:ext>
            </a:extLst>
          </p:cNvPr>
          <p:cNvSpPr txBox="1"/>
          <p:nvPr/>
        </p:nvSpPr>
        <p:spPr>
          <a:xfrm>
            <a:off x="517332" y="4169481"/>
            <a:ext cx="863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Sediment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DB9AAD-AA55-4DFC-BC12-1C946F947889}"/>
              </a:ext>
            </a:extLst>
          </p:cNvPr>
          <p:cNvSpPr txBox="1"/>
          <p:nvPr/>
        </p:nvSpPr>
        <p:spPr>
          <a:xfrm>
            <a:off x="517332" y="5978637"/>
            <a:ext cx="1570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FF0000"/>
                </a:solidFill>
              </a:rPr>
              <a:t>Industrial Activities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1B8D7FA-4964-45FE-B7DC-2D84531BAA3D}"/>
              </a:ext>
            </a:extLst>
          </p:cNvPr>
          <p:cNvGrpSpPr/>
          <p:nvPr/>
        </p:nvGrpSpPr>
        <p:grpSpPr>
          <a:xfrm>
            <a:off x="6479518" y="4659842"/>
            <a:ext cx="848870" cy="637819"/>
            <a:chOff x="5707207" y="4168887"/>
            <a:chExt cx="848870" cy="637819"/>
          </a:xfrm>
        </p:grpSpPr>
        <p:pic>
          <p:nvPicPr>
            <p:cNvPr id="62" name="Graphic 61" descr="Water">
              <a:extLst>
                <a:ext uri="{FF2B5EF4-FFF2-40B4-BE49-F238E27FC236}">
                  <a16:creationId xmlns:a16="http://schemas.microsoft.com/office/drawing/2014/main" id="{0E3E92DF-FA28-4608-9CF1-C304FCCD6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1779" y="4482015"/>
              <a:ext cx="255872" cy="255872"/>
            </a:xfrm>
            <a:prstGeom prst="rect">
              <a:avLst/>
            </a:prstGeom>
          </p:spPr>
        </p:pic>
        <p:pic>
          <p:nvPicPr>
            <p:cNvPr id="63" name="Graphic 62" descr="Water">
              <a:extLst>
                <a:ext uri="{FF2B5EF4-FFF2-40B4-BE49-F238E27FC236}">
                  <a16:creationId xmlns:a16="http://schemas.microsoft.com/office/drawing/2014/main" id="{C6DF4F16-C504-404E-9EA3-46DAA3038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75372" y="4620128"/>
              <a:ext cx="186578" cy="18657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D23B414-B997-4F71-AD05-285F69AB043E}"/>
                </a:ext>
              </a:extLst>
            </p:cNvPr>
            <p:cNvSpPr txBox="1"/>
            <p:nvPr/>
          </p:nvSpPr>
          <p:spPr>
            <a:xfrm>
              <a:off x="5707207" y="4168887"/>
              <a:ext cx="8488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Vehicle Washing</a:t>
              </a: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E2BB7E-EE14-487A-8444-7A23692F467B}"/>
              </a:ext>
            </a:extLst>
          </p:cNvPr>
          <p:cNvSpPr/>
          <p:nvPr/>
        </p:nvSpPr>
        <p:spPr>
          <a:xfrm>
            <a:off x="5973297" y="5169877"/>
            <a:ext cx="234072" cy="241788"/>
          </a:xfrm>
          <a:custGeom>
            <a:avLst/>
            <a:gdLst>
              <a:gd name="connsiteX0" fmla="*/ 234072 w 234072"/>
              <a:gd name="connsiteY0" fmla="*/ 241788 h 241788"/>
              <a:gd name="connsiteX1" fmla="*/ 14265 w 234072"/>
              <a:gd name="connsiteY1" fmla="*/ 79131 h 241788"/>
              <a:gd name="connsiteX2" fmla="*/ 9868 w 234072"/>
              <a:gd name="connsiteY2" fmla="*/ 0 h 24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72" h="241788">
                <a:moveTo>
                  <a:pt x="234072" y="241788"/>
                </a:moveTo>
                <a:cubicBezTo>
                  <a:pt x="142852" y="180608"/>
                  <a:pt x="51632" y="119429"/>
                  <a:pt x="14265" y="79131"/>
                </a:cubicBezTo>
                <a:cubicBezTo>
                  <a:pt x="-23102" y="38833"/>
                  <a:pt x="26720" y="3663"/>
                  <a:pt x="986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Audio 71">
            <a:hlinkClick r:id="" action="ppaction://media"/>
            <a:extLst>
              <a:ext uri="{FF2B5EF4-FFF2-40B4-BE49-F238E27FC236}">
                <a16:creationId xmlns:a16="http://schemas.microsoft.com/office/drawing/2014/main" id="{8FE7D6C9-4017-4FDC-8300-EF1AABDE58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9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70"/>
    </mc:Choice>
    <mc:Fallback xmlns="">
      <p:transition spd="slow" advTm="8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0A7D-0E4F-4EE0-A135-B19F4B73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4" y="-21305"/>
            <a:ext cx="8512778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Storm Water Pollution Prevention Plan (SWPPP)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E64BDF-85FF-4E71-8F34-13EDEEFCA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35" y="867649"/>
            <a:ext cx="10260876" cy="484632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Stormwater </a:t>
            </a:r>
          </a:p>
          <a:p>
            <a:pPr marL="0" lvl="1"/>
            <a:r>
              <a:rPr lang="en-US" sz="1800" dirty="0"/>
              <a:t>Rainfall, melting ice, and melting snow that: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Infiltrates through pervious surfaces (soils, gravel, swales) 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Runs off over impervious surfaces (concrete, asphalt, rooftops, compacted soil)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Flows through sewers, ditches as a point source to surface waters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2100" u="sng" dirty="0"/>
              <a:t>Pollution</a:t>
            </a:r>
          </a:p>
          <a:p>
            <a:r>
              <a:rPr lang="en-US" sz="1800" dirty="0"/>
              <a:t>Substance introduced to stormwater with potential for violating surface water quality standards.  </a:t>
            </a:r>
          </a:p>
          <a:p>
            <a:endParaRPr lang="en-US" u="sng" dirty="0"/>
          </a:p>
          <a:p>
            <a:r>
              <a:rPr lang="en-US" u="sng" dirty="0"/>
              <a:t>Pollution Prevention</a:t>
            </a:r>
          </a:p>
          <a:p>
            <a:r>
              <a:rPr lang="en-US" sz="1900" dirty="0"/>
              <a:t>Environmentally sound and cost-effective way to control potential contamination near source.</a:t>
            </a:r>
          </a:p>
          <a:p>
            <a:endParaRPr lang="en-US" sz="1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5FB10C-385D-4F8E-9623-E2EC2E9D7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9"/>
    </mc:Choice>
    <mc:Fallback xmlns="">
      <p:transition spd="slow" advTm="6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7BC04F-D26A-436A-98F9-02D5B2BC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20675"/>
            <a:ext cx="8837839" cy="687614"/>
          </a:xfrm>
        </p:spPr>
        <p:txBody>
          <a:bodyPr/>
          <a:lstStyle/>
          <a:p>
            <a:r>
              <a:rPr lang="en-US" dirty="0"/>
              <a:t>SWPPP Applicability and Purpose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8041E-BBF4-4EE0-91F7-3F2A87192E3A}"/>
              </a:ext>
            </a:extLst>
          </p:cNvPr>
          <p:cNvSpPr/>
          <p:nvPr/>
        </p:nvSpPr>
        <p:spPr>
          <a:xfrm>
            <a:off x="1947496" y="1770395"/>
            <a:ext cx="7825153" cy="322363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SWPPP for Overall Airport and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Tenant Lease Areas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Identifies stormwater pollutants and pollutant generating activities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Establishes pollutant control measures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Defines inspections and documentation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BA76D0D-5063-4C33-889B-AF0B21B4E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8"/>
    </mc:Choice>
    <mc:Fallback xmlns="">
      <p:transition spd="slow" advTm="4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2CD32C-9306-4FEB-989E-79D3EA25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35" y="1222862"/>
            <a:ext cx="6109336" cy="5072429"/>
          </a:xfrm>
        </p:spPr>
        <p:txBody>
          <a:bodyPr/>
          <a:lstStyle/>
          <a:p>
            <a:r>
              <a:rPr lang="en-US" sz="2400" dirty="0"/>
              <a:t>Permit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Authorized stormwater outfalls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Pollutant discharge limits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Stormwater sampling/reporting requirements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SWPPP requirements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FB62EE-F53F-408B-B799-FCF303EF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7239000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NPDES Permit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98B48-9262-479F-9AC2-98DB077B9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828" y="190918"/>
            <a:ext cx="5631509" cy="57426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FECA1E3-D425-40BC-837C-B91C25354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4"/>
    </mc:Choice>
    <mc:Fallback xmlns="">
      <p:transition spd="slow" advTm="1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9C1F5CD-D123-4B35-BC83-25A704015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2"/>
    </mc:Choice>
    <mc:Fallback xmlns="">
      <p:transition spd="slow" advTm="2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13A-D2F6-4370-A7E7-879072C7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349301"/>
            <a:ext cx="4437590" cy="5378669"/>
          </a:xfrm>
        </p:spPr>
        <p:txBody>
          <a:bodyPr>
            <a:normAutofit/>
          </a:bodyPr>
          <a:lstStyle/>
          <a:p>
            <a:r>
              <a:rPr lang="en-US" sz="2200" dirty="0"/>
              <a:t>Key components: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Pollution Prevention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Facility Drainage Map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Potential Pollutant Sources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Pollutant Control Measures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Monitoring and Inspections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Employee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Recordkeeping</a:t>
            </a:r>
          </a:p>
          <a:p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0EC7B-6A48-4139-8EA5-E0F0DB26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74" y="40193"/>
            <a:ext cx="543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3F7E8-EA65-41A3-A1BD-5D1C7BE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5" y="-21305"/>
            <a:ext cx="11062546" cy="70362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CAK SWPPP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6A1EE9-3973-4BBA-9F94-5EED0EDC8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"/>
    </mc:Choice>
    <mc:Fallback xmlns="">
      <p:transition spd="slow" advTm="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"/>
</p:tagLst>
</file>

<file path=ppt/theme/theme1.xml><?xml version="1.0" encoding="utf-8"?>
<a:theme xmlns:a="http://schemas.openxmlformats.org/drawingml/2006/main" name="Office Theme">
  <a:themeElements>
    <a:clrScheme name="Gresham Smith">
      <a:dk1>
        <a:sysClr val="windowText" lastClr="000000"/>
      </a:dk1>
      <a:lt1>
        <a:sysClr val="window" lastClr="FFFFFF"/>
      </a:lt1>
      <a:dk2>
        <a:srgbClr val="606060"/>
      </a:dk2>
      <a:lt2>
        <a:srgbClr val="CECECE"/>
      </a:lt2>
      <a:accent1>
        <a:srgbClr val="4031D7"/>
      </a:accent1>
      <a:accent2>
        <a:srgbClr val="8AE4D4"/>
      </a:accent2>
      <a:accent3>
        <a:srgbClr val="FC9538"/>
      </a:accent3>
      <a:accent4>
        <a:srgbClr val="24BB8C"/>
      </a:accent4>
      <a:accent5>
        <a:srgbClr val="ACA1C6"/>
      </a:accent5>
      <a:accent6>
        <a:srgbClr val="FF553E"/>
      </a:accent6>
      <a:hlink>
        <a:srgbClr val="4031D7"/>
      </a:hlink>
      <a:folHlink>
        <a:srgbClr val="ACA1C6"/>
      </a:folHlink>
    </a:clrScheme>
    <a:fontScheme name="Gresham Smith">
      <a:majorFont>
        <a:latin typeface="Atlas Grotesk Medium"/>
        <a:ea typeface=""/>
        <a:cs typeface=""/>
      </a:majorFont>
      <a:minorFont>
        <a:latin typeface="Atlas Grotesk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C8FEBB-AD36-44AF-BF71-D8E35C3146ED}" vid="{DEB7EE39-E037-40CF-8FCA-155001B65D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GreshamSmith_General_Presentation</Template>
  <TotalTime>3154</TotalTime>
  <Words>1254</Words>
  <Application>Microsoft Office PowerPoint</Application>
  <PresentationFormat>Widescreen</PresentationFormat>
  <Paragraphs>292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Atlas Grotesk Bold</vt:lpstr>
      <vt:lpstr>Atlas Grotesk Medium</vt:lpstr>
      <vt:lpstr>Atlas Grotesk Regular</vt:lpstr>
      <vt:lpstr>Calibri</vt:lpstr>
      <vt:lpstr>Office Theme</vt:lpstr>
      <vt:lpstr>SWPPP TRAINING</vt:lpstr>
      <vt:lpstr>Today’s Agenda</vt:lpstr>
      <vt:lpstr>PowerPoint Presentation</vt:lpstr>
      <vt:lpstr>PowerPoint Presentation</vt:lpstr>
      <vt:lpstr>Storm Water Pollution Prevention Plan (SWPPP)</vt:lpstr>
      <vt:lpstr>SWPPP Applicability and Purpose</vt:lpstr>
      <vt:lpstr>CAK NPDES Permit</vt:lpstr>
      <vt:lpstr>CAK SWPPP</vt:lpstr>
      <vt:lpstr>CAK SWPPP</vt:lpstr>
      <vt:lpstr>1. CAK Pollution Prevention Team</vt:lpstr>
      <vt:lpstr>1. CAK Pollution Prevention Team Roles and Responsibilities</vt:lpstr>
      <vt:lpstr>1. CAK Pollution Prevention Team Roles and Responsibilities</vt:lpstr>
      <vt:lpstr>CAK SWPPP</vt:lpstr>
      <vt:lpstr>PowerPoint Presentation</vt:lpstr>
      <vt:lpstr>CAK SWPPP</vt:lpstr>
      <vt:lpstr>3. Potential Pollutant Sources</vt:lpstr>
      <vt:lpstr>3. Potential Pollutant Sources – Non-Stormwater Discharges</vt:lpstr>
      <vt:lpstr>CAK SWPPP</vt:lpstr>
      <vt:lpstr>4. Pollutant Control Measures / Best Management Practices</vt:lpstr>
      <vt:lpstr>4. Pollutant Control Measures / Best Management Practices</vt:lpstr>
      <vt:lpstr>4. Pollutant Control Measures / Best Management Practices</vt:lpstr>
      <vt:lpstr>4. Pollutant Control Measures / Best Management Practices</vt:lpstr>
      <vt:lpstr>4. Pollutant Control Measures / Best Management Practices</vt:lpstr>
      <vt:lpstr>4. Pollutant Control Measures / Best Management Practices</vt:lpstr>
      <vt:lpstr>4. Pollutant Control Measures / Best Management Practices</vt:lpstr>
      <vt:lpstr>CAK SWPPP</vt:lpstr>
      <vt:lpstr>5. Monitoring and Inspections</vt:lpstr>
      <vt:lpstr>CAK SWPPP</vt:lpstr>
      <vt:lpstr>6. Employee Training</vt:lpstr>
      <vt:lpstr>CAK SWPPP</vt:lpstr>
      <vt:lpstr>7. Recordkeeping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Arendt, Tim</dc:creator>
  <cp:lastModifiedBy>Christian McCauley</cp:lastModifiedBy>
  <cp:revision>77</cp:revision>
  <dcterms:created xsi:type="dcterms:W3CDTF">2020-10-19T15:42:02Z</dcterms:created>
  <dcterms:modified xsi:type="dcterms:W3CDTF">2021-09-10T14:19:53Z</dcterms:modified>
</cp:coreProperties>
</file>